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6799" r:id="rId5"/>
  </p:sldMasterIdLst>
  <p:notesMasterIdLst>
    <p:notesMasterId r:id="rId41"/>
  </p:notesMasterIdLst>
  <p:handoutMasterIdLst>
    <p:handoutMasterId r:id="rId42"/>
  </p:handoutMasterIdLst>
  <p:sldIdLst>
    <p:sldId id="672" r:id="rId6"/>
    <p:sldId id="646" r:id="rId7"/>
    <p:sldId id="592" r:id="rId8"/>
    <p:sldId id="635" r:id="rId9"/>
    <p:sldId id="650" r:id="rId10"/>
    <p:sldId id="634" r:id="rId11"/>
    <p:sldId id="680" r:id="rId12"/>
    <p:sldId id="603" r:id="rId13"/>
    <p:sldId id="624" r:id="rId14"/>
    <p:sldId id="645" r:id="rId15"/>
    <p:sldId id="627" r:id="rId16"/>
    <p:sldId id="628" r:id="rId17"/>
    <p:sldId id="641" r:id="rId18"/>
    <p:sldId id="595" r:id="rId19"/>
    <p:sldId id="610" r:id="rId20"/>
    <p:sldId id="638" r:id="rId21"/>
    <p:sldId id="614" r:id="rId22"/>
    <p:sldId id="625" r:id="rId23"/>
    <p:sldId id="648" r:id="rId24"/>
    <p:sldId id="626" r:id="rId25"/>
    <p:sldId id="623" r:id="rId26"/>
    <p:sldId id="675" r:id="rId27"/>
    <p:sldId id="676" r:id="rId28"/>
    <p:sldId id="677" r:id="rId29"/>
    <p:sldId id="678" r:id="rId30"/>
    <p:sldId id="679" r:id="rId31"/>
    <p:sldId id="673" r:id="rId32"/>
    <p:sldId id="674" r:id="rId33"/>
    <p:sldId id="667" r:id="rId34"/>
    <p:sldId id="654" r:id="rId35"/>
    <p:sldId id="664" r:id="rId36"/>
    <p:sldId id="665" r:id="rId37"/>
    <p:sldId id="669" r:id="rId38"/>
    <p:sldId id="670" r:id="rId39"/>
    <p:sldId id="666"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Your Presentation" id="{BC5D39D9-9158-D649-839D-B2F6EDD610CD}">
          <p14:sldIdLst>
            <p14:sldId id="672"/>
            <p14:sldId id="646"/>
            <p14:sldId id="592"/>
            <p14:sldId id="635"/>
            <p14:sldId id="650"/>
            <p14:sldId id="634"/>
            <p14:sldId id="680"/>
            <p14:sldId id="603"/>
            <p14:sldId id="624"/>
            <p14:sldId id="645"/>
            <p14:sldId id="627"/>
            <p14:sldId id="628"/>
            <p14:sldId id="641"/>
            <p14:sldId id="595"/>
            <p14:sldId id="610"/>
            <p14:sldId id="638"/>
            <p14:sldId id="614"/>
            <p14:sldId id="625"/>
            <p14:sldId id="648"/>
            <p14:sldId id="626"/>
            <p14:sldId id="623"/>
            <p14:sldId id="675"/>
            <p14:sldId id="676"/>
            <p14:sldId id="677"/>
            <p14:sldId id="678"/>
            <p14:sldId id="679"/>
            <p14:sldId id="673"/>
            <p14:sldId id="674"/>
          </p14:sldIdLst>
        </p14:section>
        <p14:section name="DevSummit 2019" id="{E447D310-242F-2F41-8286-3566BC751418}">
          <p14:sldIdLst>
            <p14:sldId id="667"/>
            <p14:sldId id="654"/>
            <p14:sldId id="664"/>
            <p14:sldId id="665"/>
            <p14:sldId id="669"/>
            <p14:sldId id="670"/>
            <p14:sldId id="666"/>
          </p14:sldIdLst>
        </p14:section>
      </p14:sectionLst>
    </p:ext>
    <p:ext uri="{EFAFB233-063F-42B5-8137-9DF3F51BA10A}">
      <p15:sldGuideLst xmlns:p15="http://schemas.microsoft.com/office/powerpoint/2012/main">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8CC9"/>
    <a:srgbClr val="CCE393"/>
    <a:srgbClr val="FFFFFF"/>
    <a:srgbClr val="0392AE"/>
    <a:srgbClr val="03A2B1"/>
    <a:srgbClr val="0051A2"/>
    <a:srgbClr val="006BA6"/>
    <a:srgbClr val="01A7B1"/>
    <a:srgbClr val="00C1B6"/>
    <a:srgbClr val="6DE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89" autoAdjust="0"/>
    <p:restoredTop sz="86409" autoAdjust="0"/>
  </p:normalViewPr>
  <p:slideViewPr>
    <p:cSldViewPr snapToGrid="0" snapToObjects="1" showGuides="1">
      <p:cViewPr varScale="1">
        <p:scale>
          <a:sx n="73" d="100"/>
          <a:sy n="73" d="100"/>
        </p:scale>
        <p:origin x="2112" y="176"/>
      </p:cViewPr>
      <p:guideLst>
        <p:guide orient="horz" pos="430"/>
        <p:guide orient="horz" pos="3888"/>
        <p:guide pos="576"/>
        <p:guide pos="7104"/>
        <p:guide pos="431"/>
        <p:guide pos="724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notesViewPr>
    <p:cSldViewPr snapToGrid="0" snapToObjects="1" showGuides="1">
      <p:cViewPr varScale="1">
        <p:scale>
          <a:sx n="151" d="100"/>
          <a:sy n="151" d="100"/>
        </p:scale>
        <p:origin x="4728" y="21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handoutMaster" Target="handoutMasters/handout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3/7/19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3/7/19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dirty="0"/>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a:ea typeface="+mn-ea"/>
                <a:cs typeface="+mn-cs"/>
              </a:rPr>
              <a:t>In this session, you'll learn how to build applications with the ArcGIS API for JavaScript that utilize modern web development features. You'll learn how to build progressive web apps that meet the needs of your users, best practices, and how to use developer tools to measure your application performance and PWA standards.</a:t>
            </a:r>
            <a:endParaRPr lang="en-US" baseline="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a:p>
        </p:txBody>
      </p:sp>
    </p:spTree>
    <p:extLst>
      <p:ext uri="{BB962C8B-B14F-4D97-AF65-F5344CB8AC3E}">
        <p14:creationId xmlns:p14="http://schemas.microsoft.com/office/powerpoint/2010/main" val="18818943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10</a:t>
            </a:fld>
            <a:endParaRPr lang="en-US" dirty="0"/>
          </a:p>
        </p:txBody>
      </p:sp>
    </p:spTree>
    <p:extLst>
      <p:ext uri="{BB962C8B-B14F-4D97-AF65-F5344CB8AC3E}">
        <p14:creationId xmlns:p14="http://schemas.microsoft.com/office/powerpoint/2010/main" val="1968940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11</a:t>
            </a:fld>
            <a:endParaRPr lang="en-US" dirty="0"/>
          </a:p>
        </p:txBody>
      </p:sp>
    </p:spTree>
    <p:extLst>
      <p:ext uri="{BB962C8B-B14F-4D97-AF65-F5344CB8AC3E}">
        <p14:creationId xmlns:p14="http://schemas.microsoft.com/office/powerpoint/2010/main" val="29023156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12</a:t>
            </a:fld>
            <a:endParaRPr lang="en-US" dirty="0"/>
          </a:p>
        </p:txBody>
      </p:sp>
    </p:spTree>
    <p:extLst>
      <p:ext uri="{BB962C8B-B14F-4D97-AF65-F5344CB8AC3E}">
        <p14:creationId xmlns:p14="http://schemas.microsoft.com/office/powerpoint/2010/main" val="2936011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13</a:t>
            </a:fld>
            <a:endParaRPr lang="en-US" dirty="0"/>
          </a:p>
        </p:txBody>
      </p:sp>
    </p:spTree>
    <p:extLst>
      <p:ext uri="{BB962C8B-B14F-4D97-AF65-F5344CB8AC3E}">
        <p14:creationId xmlns:p14="http://schemas.microsoft.com/office/powerpoint/2010/main" val="42430064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14</a:t>
            </a:fld>
            <a:endParaRPr lang="en-US" dirty="0"/>
          </a:p>
        </p:txBody>
      </p:sp>
    </p:spTree>
    <p:extLst>
      <p:ext uri="{BB962C8B-B14F-4D97-AF65-F5344CB8AC3E}">
        <p14:creationId xmlns:p14="http://schemas.microsoft.com/office/powerpoint/2010/main" val="32944251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15</a:t>
            </a:fld>
            <a:endParaRPr lang="en-US" dirty="0"/>
          </a:p>
        </p:txBody>
      </p:sp>
    </p:spTree>
    <p:extLst>
      <p:ext uri="{BB962C8B-B14F-4D97-AF65-F5344CB8AC3E}">
        <p14:creationId xmlns:p14="http://schemas.microsoft.com/office/powerpoint/2010/main" val="2609475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16</a:t>
            </a:fld>
            <a:endParaRPr lang="en-US" dirty="0"/>
          </a:p>
        </p:txBody>
      </p:sp>
    </p:spTree>
    <p:extLst>
      <p:ext uri="{BB962C8B-B14F-4D97-AF65-F5344CB8AC3E}">
        <p14:creationId xmlns:p14="http://schemas.microsoft.com/office/powerpoint/2010/main" val="3532143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17</a:t>
            </a:fld>
            <a:endParaRPr lang="en-US" dirty="0"/>
          </a:p>
        </p:txBody>
      </p:sp>
    </p:spTree>
    <p:extLst>
      <p:ext uri="{BB962C8B-B14F-4D97-AF65-F5344CB8AC3E}">
        <p14:creationId xmlns:p14="http://schemas.microsoft.com/office/powerpoint/2010/main" val="4803590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18</a:t>
            </a:fld>
            <a:endParaRPr lang="en-US" dirty="0"/>
          </a:p>
        </p:txBody>
      </p:sp>
    </p:spTree>
    <p:extLst>
      <p:ext uri="{BB962C8B-B14F-4D97-AF65-F5344CB8AC3E}">
        <p14:creationId xmlns:p14="http://schemas.microsoft.com/office/powerpoint/2010/main" val="12572393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19</a:t>
            </a:fld>
            <a:endParaRPr lang="en-US" dirty="0"/>
          </a:p>
        </p:txBody>
      </p:sp>
    </p:spTree>
    <p:extLst>
      <p:ext uri="{BB962C8B-B14F-4D97-AF65-F5344CB8AC3E}">
        <p14:creationId xmlns:p14="http://schemas.microsoft.com/office/powerpoint/2010/main" val="903992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sure if this slide is worth it. We present ourselves anyway</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a:t>
            </a:fld>
            <a:endParaRPr lang="en-US" dirty="0"/>
          </a:p>
        </p:txBody>
      </p:sp>
    </p:spTree>
    <p:extLst>
      <p:ext uri="{BB962C8B-B14F-4D97-AF65-F5344CB8AC3E}">
        <p14:creationId xmlns:p14="http://schemas.microsoft.com/office/powerpoint/2010/main" val="10018776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20</a:t>
            </a:fld>
            <a:endParaRPr lang="en-US" dirty="0"/>
          </a:p>
        </p:txBody>
      </p:sp>
    </p:spTree>
    <p:extLst>
      <p:ext uri="{BB962C8B-B14F-4D97-AF65-F5344CB8AC3E}">
        <p14:creationId xmlns:p14="http://schemas.microsoft.com/office/powerpoint/2010/main" val="19070899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21</a:t>
            </a:fld>
            <a:endParaRPr lang="en-US" dirty="0"/>
          </a:p>
        </p:txBody>
      </p:sp>
    </p:spTree>
    <p:extLst>
      <p:ext uri="{BB962C8B-B14F-4D97-AF65-F5344CB8AC3E}">
        <p14:creationId xmlns:p14="http://schemas.microsoft.com/office/powerpoint/2010/main" val="9849996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22</a:t>
            </a:fld>
            <a:endParaRPr lang="en-US"/>
          </a:p>
        </p:txBody>
      </p:sp>
    </p:spTree>
    <p:extLst>
      <p:ext uri="{BB962C8B-B14F-4D97-AF65-F5344CB8AC3E}">
        <p14:creationId xmlns:p14="http://schemas.microsoft.com/office/powerpoint/2010/main" val="15452430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23</a:t>
            </a:fld>
            <a:endParaRPr lang="en-US"/>
          </a:p>
        </p:txBody>
      </p:sp>
    </p:spTree>
    <p:extLst>
      <p:ext uri="{BB962C8B-B14F-4D97-AF65-F5344CB8AC3E}">
        <p14:creationId xmlns:p14="http://schemas.microsoft.com/office/powerpoint/2010/main" val="40990052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24</a:t>
            </a:fld>
            <a:endParaRPr lang="en-US"/>
          </a:p>
        </p:txBody>
      </p:sp>
    </p:spTree>
    <p:extLst>
      <p:ext uri="{BB962C8B-B14F-4D97-AF65-F5344CB8AC3E}">
        <p14:creationId xmlns:p14="http://schemas.microsoft.com/office/powerpoint/2010/main" val="24476504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25</a:t>
            </a:fld>
            <a:endParaRPr lang="en-US"/>
          </a:p>
        </p:txBody>
      </p:sp>
    </p:spTree>
    <p:extLst>
      <p:ext uri="{BB962C8B-B14F-4D97-AF65-F5344CB8AC3E}">
        <p14:creationId xmlns:p14="http://schemas.microsoft.com/office/powerpoint/2010/main" val="8694171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27</a:t>
            </a:fld>
            <a:endParaRPr lang="en-US"/>
          </a:p>
        </p:txBody>
      </p:sp>
    </p:spTree>
    <p:extLst>
      <p:ext uri="{BB962C8B-B14F-4D97-AF65-F5344CB8AC3E}">
        <p14:creationId xmlns:p14="http://schemas.microsoft.com/office/powerpoint/2010/main" val="17548032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28</a:t>
            </a:fld>
            <a:endParaRPr lang="en-US"/>
          </a:p>
        </p:txBody>
      </p:sp>
    </p:spTree>
    <p:extLst>
      <p:ext uri="{BB962C8B-B14F-4D97-AF65-F5344CB8AC3E}">
        <p14:creationId xmlns:p14="http://schemas.microsoft.com/office/powerpoint/2010/main" val="27639102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i-FI" dirty="0"/>
              <a:t>G243257</a:t>
            </a:r>
            <a:r>
              <a:rPr lang="fi-FI" baseline="0" dirty="0"/>
              <a:t> </a:t>
            </a:r>
            <a:r>
              <a:rPr lang="fi-FI" dirty="0" err="1"/>
              <a:t>DevSummit</a:t>
            </a:r>
            <a:r>
              <a:rPr lang="fi-FI" baseline="0" dirty="0"/>
              <a:t> </a:t>
            </a:r>
            <a:r>
              <a:rPr lang="en-US" dirty="0"/>
              <a:t>2019 Template for </a:t>
            </a:r>
            <a:r>
              <a:rPr lang="en-US" dirty="0" err="1"/>
              <a:t>Esri</a:t>
            </a:r>
            <a:r>
              <a:rPr lang="en-US" dirty="0"/>
              <a:t> staff</a:t>
            </a:r>
            <a:endParaRPr lang="en-US" baseline="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29</a:t>
            </a:fld>
            <a:endParaRPr lang="en-US"/>
          </a:p>
        </p:txBody>
      </p:sp>
    </p:spTree>
    <p:extLst>
      <p:ext uri="{BB962C8B-B14F-4D97-AF65-F5344CB8AC3E}">
        <p14:creationId xmlns:p14="http://schemas.microsoft.com/office/powerpoint/2010/main" val="27785085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30</a:t>
            </a:fld>
            <a:endParaRPr lang="en-US"/>
          </a:p>
        </p:txBody>
      </p:sp>
    </p:spTree>
    <p:extLst>
      <p:ext uri="{BB962C8B-B14F-4D97-AF65-F5344CB8AC3E}">
        <p14:creationId xmlns:p14="http://schemas.microsoft.com/office/powerpoint/2010/main" val="2220455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Motivation – why are they here</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a:t>
            </a:fld>
            <a:endParaRPr lang="en-US" dirty="0"/>
          </a:p>
        </p:txBody>
      </p:sp>
    </p:spTree>
    <p:extLst>
      <p:ext uri="{BB962C8B-B14F-4D97-AF65-F5344CB8AC3E}">
        <p14:creationId xmlns:p14="http://schemas.microsoft.com/office/powerpoint/2010/main" val="4072987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31</a:t>
            </a:fld>
            <a:endParaRPr lang="en-US"/>
          </a:p>
        </p:txBody>
      </p:sp>
    </p:spTree>
    <p:extLst>
      <p:ext uri="{BB962C8B-B14F-4D97-AF65-F5344CB8AC3E}">
        <p14:creationId xmlns:p14="http://schemas.microsoft.com/office/powerpoint/2010/main" val="2549327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32</a:t>
            </a:fld>
            <a:endParaRPr lang="en-US"/>
          </a:p>
        </p:txBody>
      </p:sp>
    </p:spTree>
    <p:extLst>
      <p:ext uri="{BB962C8B-B14F-4D97-AF65-F5344CB8AC3E}">
        <p14:creationId xmlns:p14="http://schemas.microsoft.com/office/powerpoint/2010/main" val="11803718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33</a:t>
            </a:fld>
            <a:endParaRPr lang="en-US"/>
          </a:p>
        </p:txBody>
      </p:sp>
    </p:spTree>
    <p:extLst>
      <p:ext uri="{BB962C8B-B14F-4D97-AF65-F5344CB8AC3E}">
        <p14:creationId xmlns:p14="http://schemas.microsoft.com/office/powerpoint/2010/main" val="37357046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34</a:t>
            </a:fld>
            <a:endParaRPr lang="en-US"/>
          </a:p>
        </p:txBody>
      </p:sp>
    </p:spTree>
    <p:extLst>
      <p:ext uri="{BB962C8B-B14F-4D97-AF65-F5344CB8AC3E}">
        <p14:creationId xmlns:p14="http://schemas.microsoft.com/office/powerpoint/2010/main" val="9224353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35</a:t>
            </a:fld>
            <a:endParaRPr lang="en-US"/>
          </a:p>
        </p:txBody>
      </p:sp>
    </p:spTree>
    <p:extLst>
      <p:ext uri="{BB962C8B-B14F-4D97-AF65-F5344CB8AC3E}">
        <p14:creationId xmlns:p14="http://schemas.microsoft.com/office/powerpoint/2010/main" val="639185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 – what we will show</a:t>
            </a:r>
          </a:p>
        </p:txBody>
      </p:sp>
      <p:sp>
        <p:nvSpPr>
          <p:cNvPr id="4" name="Slide Number Placeholder 3"/>
          <p:cNvSpPr>
            <a:spLocks noGrp="1"/>
          </p:cNvSpPr>
          <p:nvPr>
            <p:ph type="sldNum" sz="quarter" idx="10"/>
          </p:nvPr>
        </p:nvSpPr>
        <p:spPr/>
        <p:txBody>
          <a:bodyPr/>
          <a:lstStyle/>
          <a:p>
            <a:fld id="{3E7143C0-4F23-B545-9533-520B5A87CA1E}" type="slidenum">
              <a:rPr lang="en-US" smtClean="0"/>
              <a:pPr/>
              <a:t>4</a:t>
            </a:fld>
            <a:endParaRPr lang="en-US" dirty="0"/>
          </a:p>
        </p:txBody>
      </p:sp>
    </p:spTree>
    <p:extLst>
      <p:ext uri="{BB962C8B-B14F-4D97-AF65-F5344CB8AC3E}">
        <p14:creationId xmlns:p14="http://schemas.microsoft.com/office/powerpoint/2010/main" val="1561547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 – what we will show</a:t>
            </a:r>
          </a:p>
        </p:txBody>
      </p:sp>
      <p:sp>
        <p:nvSpPr>
          <p:cNvPr id="4" name="Slide Number Placeholder 3"/>
          <p:cNvSpPr>
            <a:spLocks noGrp="1"/>
          </p:cNvSpPr>
          <p:nvPr>
            <p:ph type="sldNum" sz="quarter" idx="10"/>
          </p:nvPr>
        </p:nvSpPr>
        <p:spPr/>
        <p:txBody>
          <a:bodyPr/>
          <a:lstStyle/>
          <a:p>
            <a:fld id="{3E7143C0-4F23-B545-9533-520B5A87CA1E}" type="slidenum">
              <a:rPr lang="en-US" smtClean="0"/>
              <a:pPr/>
              <a:t>5</a:t>
            </a:fld>
            <a:endParaRPr lang="en-US" dirty="0"/>
          </a:p>
        </p:txBody>
      </p:sp>
    </p:spTree>
    <p:extLst>
      <p:ext uri="{BB962C8B-B14F-4D97-AF65-F5344CB8AC3E}">
        <p14:creationId xmlns:p14="http://schemas.microsoft.com/office/powerpoint/2010/main" val="1075656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 – what we will show</a:t>
            </a:r>
          </a:p>
        </p:txBody>
      </p:sp>
      <p:sp>
        <p:nvSpPr>
          <p:cNvPr id="4" name="Slide Number Placeholder 3"/>
          <p:cNvSpPr>
            <a:spLocks noGrp="1"/>
          </p:cNvSpPr>
          <p:nvPr>
            <p:ph type="sldNum" sz="quarter" idx="10"/>
          </p:nvPr>
        </p:nvSpPr>
        <p:spPr/>
        <p:txBody>
          <a:bodyPr/>
          <a:lstStyle/>
          <a:p>
            <a:fld id="{3E7143C0-4F23-B545-9533-520B5A87CA1E}" type="slidenum">
              <a:rPr lang="en-US" smtClean="0"/>
              <a:pPr/>
              <a:t>6</a:t>
            </a:fld>
            <a:endParaRPr lang="en-US" dirty="0"/>
          </a:p>
        </p:txBody>
      </p:sp>
    </p:spTree>
    <p:extLst>
      <p:ext uri="{BB962C8B-B14F-4D97-AF65-F5344CB8AC3E}">
        <p14:creationId xmlns:p14="http://schemas.microsoft.com/office/powerpoint/2010/main" val="28922010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 – what we will show</a:t>
            </a:r>
          </a:p>
        </p:txBody>
      </p:sp>
      <p:sp>
        <p:nvSpPr>
          <p:cNvPr id="4" name="Slide Number Placeholder 3"/>
          <p:cNvSpPr>
            <a:spLocks noGrp="1"/>
          </p:cNvSpPr>
          <p:nvPr>
            <p:ph type="sldNum" sz="quarter" idx="10"/>
          </p:nvPr>
        </p:nvSpPr>
        <p:spPr/>
        <p:txBody>
          <a:bodyPr/>
          <a:lstStyle/>
          <a:p>
            <a:fld id="{3E7143C0-4F23-B545-9533-520B5A87CA1E}" type="slidenum">
              <a:rPr lang="en-US" smtClean="0"/>
              <a:pPr/>
              <a:t>7</a:t>
            </a:fld>
            <a:endParaRPr lang="en-US" dirty="0"/>
          </a:p>
        </p:txBody>
      </p:sp>
    </p:spTree>
    <p:extLst>
      <p:ext uri="{BB962C8B-B14F-4D97-AF65-F5344CB8AC3E}">
        <p14:creationId xmlns:p14="http://schemas.microsoft.com/office/powerpoint/2010/main" val="3517800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the approach for learning how to visualize data</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8</a:t>
            </a:fld>
            <a:endParaRPr lang="en-US" dirty="0"/>
          </a:p>
        </p:txBody>
      </p:sp>
    </p:spTree>
    <p:extLst>
      <p:ext uri="{BB962C8B-B14F-4D97-AF65-F5344CB8AC3E}">
        <p14:creationId xmlns:p14="http://schemas.microsoft.com/office/powerpoint/2010/main" val="520657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9</a:t>
            </a:fld>
            <a:endParaRPr lang="en-US" dirty="0"/>
          </a:p>
        </p:txBody>
      </p:sp>
    </p:spTree>
    <p:extLst>
      <p:ext uri="{BB962C8B-B14F-4D97-AF65-F5344CB8AC3E}">
        <p14:creationId xmlns:p14="http://schemas.microsoft.com/office/powerpoint/2010/main" val="28590444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3/7/19</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r="3940"/>
          <a:stretch/>
        </p:blipFill>
        <p:spPr>
          <a:xfrm>
            <a:off x="10013894" y="572078"/>
            <a:ext cx="1274495" cy="465533"/>
          </a:xfrm>
          <a:prstGeom prst="rect">
            <a:avLst/>
          </a:prstGeom>
        </p:spPr>
      </p:pic>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3/7/19</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06155255"/>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3/7/19</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3/7/19</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3/7/19</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4133260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sp>
        <p:nvSpPr>
          <p:cNvPr id="6" name="Parallelogram 10"/>
          <p:cNvSpPr/>
          <p:nvPr userDrawn="1"/>
        </p:nvSpPr>
        <p:spPr bwMode="auto">
          <a:xfrm rot="16811740" flipH="1">
            <a:off x="2821442" y="-2136101"/>
            <a:ext cx="6318215" cy="12766191"/>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 name="connsiteX0" fmla="*/ 0 w 5497956"/>
              <a:gd name="connsiteY0" fmla="*/ 0 h 6865697"/>
              <a:gd name="connsiteX1" fmla="*/ 5497956 w 5497956"/>
              <a:gd name="connsiteY1" fmla="*/ 0 h 6865697"/>
              <a:gd name="connsiteX2" fmla="*/ 3826999 w 5497956"/>
              <a:gd name="connsiteY2" fmla="*/ 4279505 h 6865697"/>
              <a:gd name="connsiteX3" fmla="*/ 2747818 w 5497956"/>
              <a:gd name="connsiteY3" fmla="*/ 6865697 h 6865697"/>
              <a:gd name="connsiteX4" fmla="*/ 0 w 5497956"/>
              <a:gd name="connsiteY4" fmla="*/ 0 h 6865697"/>
              <a:gd name="connsiteX0" fmla="*/ 0 w 5497956"/>
              <a:gd name="connsiteY0" fmla="*/ 0 h 5277653"/>
              <a:gd name="connsiteX1" fmla="*/ 5497956 w 5497956"/>
              <a:gd name="connsiteY1" fmla="*/ 0 h 5277653"/>
              <a:gd name="connsiteX2" fmla="*/ 3826999 w 5497956"/>
              <a:gd name="connsiteY2" fmla="*/ 4279505 h 5277653"/>
              <a:gd name="connsiteX3" fmla="*/ 2377650 w 5497956"/>
              <a:gd name="connsiteY3" fmla="*/ 5277653 h 5277653"/>
              <a:gd name="connsiteX4" fmla="*/ 0 w 5497956"/>
              <a:gd name="connsiteY4" fmla="*/ 0 h 5277653"/>
              <a:gd name="connsiteX0" fmla="*/ 0 w 3863432"/>
              <a:gd name="connsiteY0" fmla="*/ 2222226 h 5277653"/>
              <a:gd name="connsiteX1" fmla="*/ 3863432 w 3863432"/>
              <a:gd name="connsiteY1" fmla="*/ 0 h 5277653"/>
              <a:gd name="connsiteX2" fmla="*/ 2192475 w 3863432"/>
              <a:gd name="connsiteY2" fmla="*/ 4279505 h 5277653"/>
              <a:gd name="connsiteX3" fmla="*/ 743126 w 3863432"/>
              <a:gd name="connsiteY3" fmla="*/ 5277653 h 5277653"/>
              <a:gd name="connsiteX4" fmla="*/ 0 w 3863432"/>
              <a:gd name="connsiteY4" fmla="*/ 2222226 h 5277653"/>
              <a:gd name="connsiteX0" fmla="*/ 0 w 4172478"/>
              <a:gd name="connsiteY0" fmla="*/ 1085159 h 4140586"/>
              <a:gd name="connsiteX1" fmla="*/ 4172478 w 4172478"/>
              <a:gd name="connsiteY1" fmla="*/ 0 h 4140586"/>
              <a:gd name="connsiteX2" fmla="*/ 2192475 w 4172478"/>
              <a:gd name="connsiteY2" fmla="*/ 3142438 h 4140586"/>
              <a:gd name="connsiteX3" fmla="*/ 743126 w 4172478"/>
              <a:gd name="connsiteY3" fmla="*/ 4140586 h 4140586"/>
              <a:gd name="connsiteX4" fmla="*/ 0 w 4172478"/>
              <a:gd name="connsiteY4" fmla="*/ 1085159 h 4140586"/>
              <a:gd name="connsiteX0" fmla="*/ 0 w 3868783"/>
              <a:gd name="connsiteY0" fmla="*/ 887305 h 4140586"/>
              <a:gd name="connsiteX1" fmla="*/ 3868783 w 3868783"/>
              <a:gd name="connsiteY1" fmla="*/ 0 h 4140586"/>
              <a:gd name="connsiteX2" fmla="*/ 1888780 w 3868783"/>
              <a:gd name="connsiteY2" fmla="*/ 3142438 h 4140586"/>
              <a:gd name="connsiteX3" fmla="*/ 439431 w 3868783"/>
              <a:gd name="connsiteY3" fmla="*/ 4140586 h 4140586"/>
              <a:gd name="connsiteX4" fmla="*/ 0 w 3868783"/>
              <a:gd name="connsiteY4" fmla="*/ 887305 h 4140586"/>
              <a:gd name="connsiteX0" fmla="*/ 269818 w 4138601"/>
              <a:gd name="connsiteY0" fmla="*/ 887305 h 3536775"/>
              <a:gd name="connsiteX1" fmla="*/ 4138601 w 4138601"/>
              <a:gd name="connsiteY1" fmla="*/ 0 h 3536775"/>
              <a:gd name="connsiteX2" fmla="*/ 2158598 w 4138601"/>
              <a:gd name="connsiteY2" fmla="*/ 3142438 h 3536775"/>
              <a:gd name="connsiteX3" fmla="*/ 0 w 4138601"/>
              <a:gd name="connsiteY3" fmla="*/ 3536775 h 3536775"/>
              <a:gd name="connsiteX4" fmla="*/ 269818 w 4138601"/>
              <a:gd name="connsiteY4" fmla="*/ 887305 h 3536775"/>
              <a:gd name="connsiteX0" fmla="*/ 269818 w 4138601"/>
              <a:gd name="connsiteY0" fmla="*/ 887305 h 3635085"/>
              <a:gd name="connsiteX1" fmla="*/ 4138601 w 4138601"/>
              <a:gd name="connsiteY1" fmla="*/ 0 h 3635085"/>
              <a:gd name="connsiteX2" fmla="*/ 2376678 w 4138601"/>
              <a:gd name="connsiteY2" fmla="*/ 3635085 h 3635085"/>
              <a:gd name="connsiteX3" fmla="*/ 0 w 4138601"/>
              <a:gd name="connsiteY3" fmla="*/ 3536775 h 3635085"/>
              <a:gd name="connsiteX4" fmla="*/ 269818 w 4138601"/>
              <a:gd name="connsiteY4" fmla="*/ 887305 h 3635085"/>
              <a:gd name="connsiteX0" fmla="*/ 453784 w 4138601"/>
              <a:gd name="connsiteY0" fmla="*/ 250562 h 3635085"/>
              <a:gd name="connsiteX1" fmla="*/ 4138601 w 4138601"/>
              <a:gd name="connsiteY1" fmla="*/ 0 h 3635085"/>
              <a:gd name="connsiteX2" fmla="*/ 2376678 w 4138601"/>
              <a:gd name="connsiteY2" fmla="*/ 3635085 h 3635085"/>
              <a:gd name="connsiteX3" fmla="*/ 0 w 4138601"/>
              <a:gd name="connsiteY3" fmla="*/ 3536775 h 3635085"/>
              <a:gd name="connsiteX4" fmla="*/ 453784 w 4138601"/>
              <a:gd name="connsiteY4" fmla="*/ 250562 h 3635085"/>
              <a:gd name="connsiteX0" fmla="*/ 1391303 w 4138601"/>
              <a:gd name="connsiteY0" fmla="*/ 75768 h 3635085"/>
              <a:gd name="connsiteX1" fmla="*/ 4138601 w 4138601"/>
              <a:gd name="connsiteY1" fmla="*/ 0 h 3635085"/>
              <a:gd name="connsiteX2" fmla="*/ 2376678 w 4138601"/>
              <a:gd name="connsiteY2" fmla="*/ 3635085 h 3635085"/>
              <a:gd name="connsiteX3" fmla="*/ 0 w 4138601"/>
              <a:gd name="connsiteY3" fmla="*/ 3536775 h 3635085"/>
              <a:gd name="connsiteX4" fmla="*/ 1391303 w 4138601"/>
              <a:gd name="connsiteY4" fmla="*/ 75768 h 3635085"/>
              <a:gd name="connsiteX0" fmla="*/ 1391303 w 4138601"/>
              <a:gd name="connsiteY0" fmla="*/ 75768 h 3536775"/>
              <a:gd name="connsiteX1" fmla="*/ 4138601 w 4138601"/>
              <a:gd name="connsiteY1" fmla="*/ 0 h 3536775"/>
              <a:gd name="connsiteX2" fmla="*/ 1273242 w 4138601"/>
              <a:gd name="connsiteY2" fmla="*/ 3407480 h 3536775"/>
              <a:gd name="connsiteX3" fmla="*/ 0 w 4138601"/>
              <a:gd name="connsiteY3" fmla="*/ 3536775 h 3536775"/>
              <a:gd name="connsiteX4" fmla="*/ 1391303 w 4138601"/>
              <a:gd name="connsiteY4" fmla="*/ 75768 h 3536775"/>
              <a:gd name="connsiteX0" fmla="*/ 1391303 w 3058684"/>
              <a:gd name="connsiteY0" fmla="*/ 103474 h 3564481"/>
              <a:gd name="connsiteX1" fmla="*/ 3058684 w 3058684"/>
              <a:gd name="connsiteY1" fmla="*/ 0 h 3564481"/>
              <a:gd name="connsiteX2" fmla="*/ 1273242 w 3058684"/>
              <a:gd name="connsiteY2" fmla="*/ 3435186 h 3564481"/>
              <a:gd name="connsiteX3" fmla="*/ 0 w 3058684"/>
              <a:gd name="connsiteY3" fmla="*/ 3564481 h 3564481"/>
              <a:gd name="connsiteX4" fmla="*/ 1391303 w 3058684"/>
              <a:gd name="connsiteY4" fmla="*/ 103474 h 3564481"/>
              <a:gd name="connsiteX0" fmla="*/ 1521436 w 3188817"/>
              <a:gd name="connsiteY0" fmla="*/ 103474 h 3464355"/>
              <a:gd name="connsiteX1" fmla="*/ 3188817 w 3188817"/>
              <a:gd name="connsiteY1" fmla="*/ 0 h 3464355"/>
              <a:gd name="connsiteX2" fmla="*/ 1403375 w 3188817"/>
              <a:gd name="connsiteY2" fmla="*/ 3435186 h 3464355"/>
              <a:gd name="connsiteX3" fmla="*/ 0 w 3188817"/>
              <a:gd name="connsiteY3" fmla="*/ 3464355 h 3464355"/>
              <a:gd name="connsiteX4" fmla="*/ 1521436 w 3188817"/>
              <a:gd name="connsiteY4" fmla="*/ 103474 h 3464355"/>
              <a:gd name="connsiteX0" fmla="*/ 1521436 w 3188817"/>
              <a:gd name="connsiteY0" fmla="*/ 103474 h 3632772"/>
              <a:gd name="connsiteX1" fmla="*/ 3188817 w 3188817"/>
              <a:gd name="connsiteY1" fmla="*/ 0 h 3632772"/>
              <a:gd name="connsiteX2" fmla="*/ 1626674 w 3188817"/>
              <a:gd name="connsiteY2" fmla="*/ 3632772 h 3632772"/>
              <a:gd name="connsiteX3" fmla="*/ 0 w 3188817"/>
              <a:gd name="connsiteY3" fmla="*/ 3464355 h 3632772"/>
              <a:gd name="connsiteX4" fmla="*/ 1521436 w 3188817"/>
              <a:gd name="connsiteY4" fmla="*/ 103474 h 3632772"/>
              <a:gd name="connsiteX0" fmla="*/ 1521436 w 3605461"/>
              <a:gd name="connsiteY0" fmla="*/ 69855 h 3599153"/>
              <a:gd name="connsiteX1" fmla="*/ 3605461 w 3605461"/>
              <a:gd name="connsiteY1" fmla="*/ 0 h 3599153"/>
              <a:gd name="connsiteX2" fmla="*/ 1626674 w 3605461"/>
              <a:gd name="connsiteY2" fmla="*/ 3599153 h 3599153"/>
              <a:gd name="connsiteX3" fmla="*/ 0 w 3605461"/>
              <a:gd name="connsiteY3" fmla="*/ 3430736 h 3599153"/>
              <a:gd name="connsiteX4" fmla="*/ 1521436 w 3605461"/>
              <a:gd name="connsiteY4" fmla="*/ 69855 h 3599153"/>
              <a:gd name="connsiteX0" fmla="*/ 1488157 w 3605461"/>
              <a:gd name="connsiteY0" fmla="*/ 0 h 3645127"/>
              <a:gd name="connsiteX1" fmla="*/ 3605461 w 3605461"/>
              <a:gd name="connsiteY1" fmla="*/ 45974 h 3645127"/>
              <a:gd name="connsiteX2" fmla="*/ 1626674 w 3605461"/>
              <a:gd name="connsiteY2" fmla="*/ 3645127 h 3645127"/>
              <a:gd name="connsiteX3" fmla="*/ 0 w 3605461"/>
              <a:gd name="connsiteY3" fmla="*/ 3476710 h 3645127"/>
              <a:gd name="connsiteX4" fmla="*/ 1488157 w 3605461"/>
              <a:gd name="connsiteY4" fmla="*/ 0 h 3645127"/>
              <a:gd name="connsiteX0" fmla="*/ 1488157 w 3494077"/>
              <a:gd name="connsiteY0" fmla="*/ 138768 h 3783895"/>
              <a:gd name="connsiteX1" fmla="*/ 3494077 w 3494077"/>
              <a:gd name="connsiteY1" fmla="*/ 0 h 3783895"/>
              <a:gd name="connsiteX2" fmla="*/ 1626674 w 3494077"/>
              <a:gd name="connsiteY2" fmla="*/ 3783895 h 3783895"/>
              <a:gd name="connsiteX3" fmla="*/ 0 w 3494077"/>
              <a:gd name="connsiteY3" fmla="*/ 3615478 h 3783895"/>
              <a:gd name="connsiteX4" fmla="*/ 1488157 w 3494077"/>
              <a:gd name="connsiteY4" fmla="*/ 138768 h 3783895"/>
              <a:gd name="connsiteX0" fmla="*/ 1124549 w 3130469"/>
              <a:gd name="connsiteY0" fmla="*/ 138768 h 3783895"/>
              <a:gd name="connsiteX1" fmla="*/ 3130469 w 3130469"/>
              <a:gd name="connsiteY1" fmla="*/ 0 h 3783895"/>
              <a:gd name="connsiteX2" fmla="*/ 1263066 w 3130469"/>
              <a:gd name="connsiteY2" fmla="*/ 3783895 h 3783895"/>
              <a:gd name="connsiteX3" fmla="*/ 0 w 3130469"/>
              <a:gd name="connsiteY3" fmla="*/ 3710249 h 3783895"/>
              <a:gd name="connsiteX4" fmla="*/ 1124549 w 3130469"/>
              <a:gd name="connsiteY4" fmla="*/ 138768 h 3783895"/>
              <a:gd name="connsiteX0" fmla="*/ 1124549 w 2637804"/>
              <a:gd name="connsiteY0" fmla="*/ 122113 h 3767240"/>
              <a:gd name="connsiteX1" fmla="*/ 2637804 w 2637804"/>
              <a:gd name="connsiteY1" fmla="*/ 0 h 3767240"/>
              <a:gd name="connsiteX2" fmla="*/ 1263066 w 2637804"/>
              <a:gd name="connsiteY2" fmla="*/ 3767240 h 3767240"/>
              <a:gd name="connsiteX3" fmla="*/ 0 w 2637804"/>
              <a:gd name="connsiteY3" fmla="*/ 3693594 h 3767240"/>
              <a:gd name="connsiteX4" fmla="*/ 1124549 w 2637804"/>
              <a:gd name="connsiteY4" fmla="*/ 122113 h 3767240"/>
              <a:gd name="connsiteX0" fmla="*/ 1305037 w 2637804"/>
              <a:gd name="connsiteY0" fmla="*/ 0 h 3855679"/>
              <a:gd name="connsiteX1" fmla="*/ 2637804 w 2637804"/>
              <a:gd name="connsiteY1" fmla="*/ 88439 h 3855679"/>
              <a:gd name="connsiteX2" fmla="*/ 1263066 w 2637804"/>
              <a:gd name="connsiteY2" fmla="*/ 3855679 h 3855679"/>
              <a:gd name="connsiteX3" fmla="*/ 0 w 2637804"/>
              <a:gd name="connsiteY3" fmla="*/ 3782033 h 3855679"/>
              <a:gd name="connsiteX4" fmla="*/ 1305037 w 2637804"/>
              <a:gd name="connsiteY4" fmla="*/ 0 h 3855679"/>
              <a:gd name="connsiteX0" fmla="*/ 1264430 w 2637804"/>
              <a:gd name="connsiteY0" fmla="*/ 0 h 3899282"/>
              <a:gd name="connsiteX1" fmla="*/ 2637804 w 2637804"/>
              <a:gd name="connsiteY1" fmla="*/ 132042 h 3899282"/>
              <a:gd name="connsiteX2" fmla="*/ 1263066 w 2637804"/>
              <a:gd name="connsiteY2" fmla="*/ 3899282 h 3899282"/>
              <a:gd name="connsiteX3" fmla="*/ 0 w 2637804"/>
              <a:gd name="connsiteY3" fmla="*/ 3825636 h 3899282"/>
              <a:gd name="connsiteX4" fmla="*/ 1264430 w 2637804"/>
              <a:gd name="connsiteY4" fmla="*/ 0 h 3899282"/>
              <a:gd name="connsiteX0" fmla="*/ 1264430 w 2637804"/>
              <a:gd name="connsiteY0" fmla="*/ 0 h 4163698"/>
              <a:gd name="connsiteX1" fmla="*/ 2637804 w 2637804"/>
              <a:gd name="connsiteY1" fmla="*/ 132042 h 4163698"/>
              <a:gd name="connsiteX2" fmla="*/ 1331152 w 2637804"/>
              <a:gd name="connsiteY2" fmla="*/ 4163698 h 4163698"/>
              <a:gd name="connsiteX3" fmla="*/ 0 w 2637804"/>
              <a:gd name="connsiteY3" fmla="*/ 3825636 h 4163698"/>
              <a:gd name="connsiteX4" fmla="*/ 1264430 w 2637804"/>
              <a:gd name="connsiteY4" fmla="*/ 0 h 4163698"/>
              <a:gd name="connsiteX0" fmla="*/ 1182770 w 2556144"/>
              <a:gd name="connsiteY0" fmla="*/ 0 h 4163698"/>
              <a:gd name="connsiteX1" fmla="*/ 2556144 w 2556144"/>
              <a:gd name="connsiteY1" fmla="*/ 132042 h 4163698"/>
              <a:gd name="connsiteX2" fmla="*/ 1249492 w 2556144"/>
              <a:gd name="connsiteY2" fmla="*/ 4163698 h 4163698"/>
              <a:gd name="connsiteX3" fmla="*/ 0 w 2556144"/>
              <a:gd name="connsiteY3" fmla="*/ 3580706 h 4163698"/>
              <a:gd name="connsiteX4" fmla="*/ 1182770 w 2556144"/>
              <a:gd name="connsiteY4" fmla="*/ 0 h 4163698"/>
              <a:gd name="connsiteX0" fmla="*/ 1182770 w 2556144"/>
              <a:gd name="connsiteY0" fmla="*/ 0 h 3715230"/>
              <a:gd name="connsiteX1" fmla="*/ 2556144 w 2556144"/>
              <a:gd name="connsiteY1" fmla="*/ 132042 h 3715230"/>
              <a:gd name="connsiteX2" fmla="*/ 1481730 w 2556144"/>
              <a:gd name="connsiteY2" fmla="*/ 3715230 h 3715230"/>
              <a:gd name="connsiteX3" fmla="*/ 0 w 2556144"/>
              <a:gd name="connsiteY3" fmla="*/ 3580706 h 3715230"/>
              <a:gd name="connsiteX4" fmla="*/ 1182770 w 2556144"/>
              <a:gd name="connsiteY4" fmla="*/ 0 h 3715230"/>
              <a:gd name="connsiteX0" fmla="*/ 1182770 w 2556144"/>
              <a:gd name="connsiteY0" fmla="*/ 0 h 3745461"/>
              <a:gd name="connsiteX1" fmla="*/ 2556144 w 2556144"/>
              <a:gd name="connsiteY1" fmla="*/ 132042 h 3745461"/>
              <a:gd name="connsiteX2" fmla="*/ 1793329 w 2556144"/>
              <a:gd name="connsiteY2" fmla="*/ 3745461 h 3745461"/>
              <a:gd name="connsiteX3" fmla="*/ 0 w 2556144"/>
              <a:gd name="connsiteY3" fmla="*/ 3580706 h 3745461"/>
              <a:gd name="connsiteX4" fmla="*/ 1182770 w 2556144"/>
              <a:gd name="connsiteY4" fmla="*/ 0 h 3745461"/>
              <a:gd name="connsiteX0" fmla="*/ 810452 w 2556144"/>
              <a:gd name="connsiteY0" fmla="*/ 0 h 3786541"/>
              <a:gd name="connsiteX1" fmla="*/ 2556144 w 2556144"/>
              <a:gd name="connsiteY1" fmla="*/ 173122 h 3786541"/>
              <a:gd name="connsiteX2" fmla="*/ 1793329 w 2556144"/>
              <a:gd name="connsiteY2" fmla="*/ 3786541 h 3786541"/>
              <a:gd name="connsiteX3" fmla="*/ 0 w 2556144"/>
              <a:gd name="connsiteY3" fmla="*/ 3621786 h 3786541"/>
              <a:gd name="connsiteX4" fmla="*/ 810452 w 2556144"/>
              <a:gd name="connsiteY4" fmla="*/ 0 h 3786541"/>
              <a:gd name="connsiteX0" fmla="*/ 810452 w 2490881"/>
              <a:gd name="connsiteY0" fmla="*/ 0 h 3786541"/>
              <a:gd name="connsiteX1" fmla="*/ 2490881 w 2490881"/>
              <a:gd name="connsiteY1" fmla="*/ 479137 h 3786541"/>
              <a:gd name="connsiteX2" fmla="*/ 1793329 w 2490881"/>
              <a:gd name="connsiteY2" fmla="*/ 3786541 h 3786541"/>
              <a:gd name="connsiteX3" fmla="*/ 0 w 2490881"/>
              <a:gd name="connsiteY3" fmla="*/ 3621786 h 3786541"/>
              <a:gd name="connsiteX4" fmla="*/ 810452 w 2490881"/>
              <a:gd name="connsiteY4" fmla="*/ 0 h 3786541"/>
              <a:gd name="connsiteX0" fmla="*/ 750890 w 2490881"/>
              <a:gd name="connsiteY0" fmla="*/ 0 h 3470057"/>
              <a:gd name="connsiteX1" fmla="*/ 2490881 w 2490881"/>
              <a:gd name="connsiteY1" fmla="*/ 162653 h 3470057"/>
              <a:gd name="connsiteX2" fmla="*/ 1793329 w 2490881"/>
              <a:gd name="connsiteY2" fmla="*/ 3470057 h 3470057"/>
              <a:gd name="connsiteX3" fmla="*/ 0 w 2490881"/>
              <a:gd name="connsiteY3" fmla="*/ 3305302 h 3470057"/>
              <a:gd name="connsiteX4" fmla="*/ 750890 w 2490881"/>
              <a:gd name="connsiteY4" fmla="*/ 0 h 3470057"/>
              <a:gd name="connsiteX0" fmla="*/ 761393 w 2490881"/>
              <a:gd name="connsiteY0" fmla="*/ 0 h 3473996"/>
              <a:gd name="connsiteX1" fmla="*/ 2490881 w 2490881"/>
              <a:gd name="connsiteY1" fmla="*/ 166592 h 3473996"/>
              <a:gd name="connsiteX2" fmla="*/ 1793329 w 2490881"/>
              <a:gd name="connsiteY2" fmla="*/ 3473996 h 3473996"/>
              <a:gd name="connsiteX3" fmla="*/ 0 w 2490881"/>
              <a:gd name="connsiteY3" fmla="*/ 3309241 h 3473996"/>
              <a:gd name="connsiteX4" fmla="*/ 761393 w 2490881"/>
              <a:gd name="connsiteY4" fmla="*/ 0 h 3473996"/>
              <a:gd name="connsiteX0" fmla="*/ 756589 w 2486077"/>
              <a:gd name="connsiteY0" fmla="*/ 0 h 3473996"/>
              <a:gd name="connsiteX1" fmla="*/ 2486077 w 2486077"/>
              <a:gd name="connsiteY1" fmla="*/ 166592 h 3473996"/>
              <a:gd name="connsiteX2" fmla="*/ 1788525 w 2486077"/>
              <a:gd name="connsiteY2" fmla="*/ 3473996 h 3473996"/>
              <a:gd name="connsiteX3" fmla="*/ 0 w 2486077"/>
              <a:gd name="connsiteY3" fmla="*/ 3294834 h 3473996"/>
              <a:gd name="connsiteX4" fmla="*/ 756589 w 2486077"/>
              <a:gd name="connsiteY4" fmla="*/ 0 h 3473996"/>
              <a:gd name="connsiteX0" fmla="*/ 740384 w 2469872"/>
              <a:gd name="connsiteY0" fmla="*/ 0 h 3473996"/>
              <a:gd name="connsiteX1" fmla="*/ 2469872 w 2469872"/>
              <a:gd name="connsiteY1" fmla="*/ 166592 h 3473996"/>
              <a:gd name="connsiteX2" fmla="*/ 1772320 w 2469872"/>
              <a:gd name="connsiteY2" fmla="*/ 3473996 h 3473996"/>
              <a:gd name="connsiteX3" fmla="*/ 0 w 2469872"/>
              <a:gd name="connsiteY3" fmla="*/ 3301364 h 3473996"/>
              <a:gd name="connsiteX4" fmla="*/ 740384 w 2469872"/>
              <a:gd name="connsiteY4" fmla="*/ 0 h 3473996"/>
              <a:gd name="connsiteX0" fmla="*/ 740384 w 3180498"/>
              <a:gd name="connsiteY0" fmla="*/ 0 h 3473996"/>
              <a:gd name="connsiteX1" fmla="*/ 3180498 w 3180498"/>
              <a:gd name="connsiteY1" fmla="*/ 240494 h 3473996"/>
              <a:gd name="connsiteX2" fmla="*/ 1772320 w 3180498"/>
              <a:gd name="connsiteY2" fmla="*/ 3473996 h 3473996"/>
              <a:gd name="connsiteX3" fmla="*/ 0 w 3180498"/>
              <a:gd name="connsiteY3" fmla="*/ 3301364 h 3473996"/>
              <a:gd name="connsiteX4" fmla="*/ 740384 w 3180498"/>
              <a:gd name="connsiteY4" fmla="*/ 0 h 3473996"/>
              <a:gd name="connsiteX0" fmla="*/ 736813 w 3180498"/>
              <a:gd name="connsiteY0" fmla="*/ 0 h 3472657"/>
              <a:gd name="connsiteX1" fmla="*/ 3180498 w 3180498"/>
              <a:gd name="connsiteY1" fmla="*/ 239155 h 3472657"/>
              <a:gd name="connsiteX2" fmla="*/ 1772320 w 3180498"/>
              <a:gd name="connsiteY2" fmla="*/ 3472657 h 3472657"/>
              <a:gd name="connsiteX3" fmla="*/ 0 w 3180498"/>
              <a:gd name="connsiteY3" fmla="*/ 3300025 h 3472657"/>
              <a:gd name="connsiteX4" fmla="*/ 736813 w 3180498"/>
              <a:gd name="connsiteY4" fmla="*/ 0 h 3472657"/>
              <a:gd name="connsiteX0" fmla="*/ 736813 w 3187641"/>
              <a:gd name="connsiteY0" fmla="*/ 0 h 3472657"/>
              <a:gd name="connsiteX1" fmla="*/ 3187641 w 3187641"/>
              <a:gd name="connsiteY1" fmla="*/ 236478 h 3472657"/>
              <a:gd name="connsiteX2" fmla="*/ 1772320 w 3187641"/>
              <a:gd name="connsiteY2" fmla="*/ 3472657 h 3472657"/>
              <a:gd name="connsiteX3" fmla="*/ 0 w 3187641"/>
              <a:gd name="connsiteY3" fmla="*/ 3300025 h 3472657"/>
              <a:gd name="connsiteX4" fmla="*/ 736813 w 3187641"/>
              <a:gd name="connsiteY4" fmla="*/ 0 h 34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7641" h="3472657">
                <a:moveTo>
                  <a:pt x="736813" y="0"/>
                </a:moveTo>
                <a:lnTo>
                  <a:pt x="3187641" y="236478"/>
                </a:lnTo>
                <a:lnTo>
                  <a:pt x="1772320" y="3472657"/>
                </a:lnTo>
                <a:lnTo>
                  <a:pt x="0" y="3300025"/>
                </a:lnTo>
                <a:lnTo>
                  <a:pt x="736813" y="0"/>
                </a:lnTo>
                <a:close/>
              </a:path>
            </a:pathLst>
          </a:custGeom>
          <a:gradFill flip="none" rotWithShape="1">
            <a:gsLst>
              <a:gs pos="98000">
                <a:srgbClr val="053264"/>
              </a:gs>
              <a:gs pos="51000">
                <a:srgbClr val="027FB5"/>
              </a:gs>
              <a:gs pos="0">
                <a:srgbClr val="00B9F2"/>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Parallelogram 10"/>
          <p:cNvSpPr/>
          <p:nvPr/>
        </p:nvSpPr>
        <p:spPr bwMode="auto">
          <a:xfrm rot="5400000" flipV="1">
            <a:off x="5295901"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59008" y="2489995"/>
            <a:ext cx="6073985" cy="1878011"/>
          </a:xfrm>
          <a:prstGeom prst="rect">
            <a:avLst/>
          </a:prstGeom>
        </p:spPr>
      </p:pic>
      <p:sp>
        <p:nvSpPr>
          <p:cNvPr id="12" name="Parallelogram 10"/>
          <p:cNvSpPr/>
          <p:nvPr userDrawn="1"/>
        </p:nvSpPr>
        <p:spPr bwMode="auto">
          <a:xfrm rot="5400000" flipH="1">
            <a:off x="5320618" y="-642728"/>
            <a:ext cx="1555939" cy="12227867"/>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42953 w 2134546"/>
              <a:gd name="connsiteY3" fmla="*/ 12227867 h 12227867"/>
              <a:gd name="connsiteX4" fmla="*/ 0 w 2134546"/>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34590 w 2134546"/>
              <a:gd name="connsiteY3" fmla="*/ 12227867 h 12227867"/>
              <a:gd name="connsiteX4" fmla="*/ 0 w 2134546"/>
              <a:gd name="connsiteY4" fmla="*/ 17934 h 1222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546" h="12227867">
                <a:moveTo>
                  <a:pt x="0" y="17934"/>
                </a:moveTo>
                <a:lnTo>
                  <a:pt x="1445837" y="0"/>
                </a:lnTo>
                <a:lnTo>
                  <a:pt x="2134546" y="12222126"/>
                </a:lnTo>
                <a:lnTo>
                  <a:pt x="234590" y="12227867"/>
                </a:lnTo>
                <a:lnTo>
                  <a:pt x="0" y="17934"/>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 name="Parallelogram 10"/>
          <p:cNvSpPr/>
          <p:nvPr userDrawn="1"/>
        </p:nvSpPr>
        <p:spPr bwMode="auto">
          <a:xfrm rot="5400000" flipH="1">
            <a:off x="4922486" y="-4888259"/>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Parallelogram 10"/>
          <p:cNvSpPr/>
          <p:nvPr userDrawn="1"/>
        </p:nvSpPr>
        <p:spPr bwMode="auto">
          <a:xfrm rot="5400000" flipH="1">
            <a:off x="5083850"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Parallelogram 10"/>
          <p:cNvSpPr/>
          <p:nvPr userDrawn="1"/>
        </p:nvSpPr>
        <p:spPr bwMode="auto">
          <a:xfrm rot="16200000">
            <a:off x="4904554" y="-454481"/>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userDrawn="1"/>
        </p:nvSpPr>
        <p:spPr bwMode="auto">
          <a:xfrm rot="5400000" flipV="1">
            <a:off x="5083849" y="-268081"/>
            <a:ext cx="2024302" cy="12227861"/>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3/7/19</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Click to 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3/7/19</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3/7/19</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3/7/19</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3/7/19</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3/7/19</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3/7/19</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3/7/19</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7804856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3/7/19</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4.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4.png"/><Relationship Id="rId7"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3.jpe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jp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hyperlink" Target="https://developers.arcgis.com/javascript/latest/guide/visualization-overview/index.html" TargetMode="External"/><Relationship Id="rId7" Type="http://schemas.openxmlformats.org/officeDocument/2006/relationships/hyperlink" Target="https://www.esri.com/arcgis-blog/products/js-api-arcgis/mapping/sketch-your-city-with-arcgis-api-for-javascript/" TargetMode="Externa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hyperlink" Target="https://www.esri.com/arcgis-blog/products/js-api-arcgis/mapping/get-creative-with-globe-visualizations/" TargetMode="External"/><Relationship Id="rId5" Type="http://schemas.openxmlformats.org/officeDocument/2006/relationships/hyperlink" Target="https://www.esri.com/arcgis-blog/products/js-api-arcgis/3d-gis/3d-visualization-working-with-icons-lines-and-fill-symbols/" TargetMode="External"/><Relationship Id="rId4" Type="http://schemas.openxmlformats.org/officeDocument/2006/relationships/hyperlink" Target="https://developers.arcgis.com/javascript/latest/guide/creating-visualizations-manually/index.html"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background"/>
          <p:cNvGrpSpPr/>
          <p:nvPr/>
        </p:nvGrpSpPr>
        <p:grpSpPr>
          <a:xfrm>
            <a:off x="0" y="-16008"/>
            <a:ext cx="12219008" cy="6888968"/>
            <a:chOff x="0" y="-16008"/>
            <a:chExt cx="12219008" cy="6888968"/>
          </a:xfrm>
        </p:grpSpPr>
        <p:sp>
          <p:nvSpPr>
            <p:cNvPr id="3" name="Rectangle 2"/>
            <p:cNvSpPr/>
            <p:nvPr/>
          </p:nvSpPr>
          <p:spPr bwMode="auto">
            <a:xfrm>
              <a:off x="0" y="0"/>
              <a:ext cx="12209150" cy="6865818"/>
            </a:xfrm>
            <a:prstGeom prst="rect">
              <a:avLst/>
            </a:prstGeom>
            <a:gradFill flip="none" rotWithShape="1">
              <a:gsLst>
                <a:gs pos="58000">
                  <a:srgbClr val="006BA6"/>
                </a:gs>
                <a:gs pos="100000">
                  <a:srgbClr val="28469C"/>
                </a:gs>
                <a:gs pos="81000">
                  <a:srgbClr val="0051A2"/>
                </a:gs>
                <a:gs pos="30000">
                  <a:srgbClr val="01A7B1"/>
                </a:gs>
                <a:gs pos="0">
                  <a:srgbClr val="00C1B6"/>
                </a:gs>
              </a:gsLst>
              <a:lin ang="96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 name="keyart1"/>
            <p:cNvPicPr>
              <a:picLocks noChangeAspect="1"/>
            </p:cNvPicPr>
            <p:nvPr/>
          </p:nvPicPr>
          <p:blipFill rotWithShape="1">
            <a:blip r:embed="rId3">
              <a:extLst>
                <a:ext uri="{28A0092B-C50C-407E-A947-70E740481C1C}">
                  <a14:useLocalDpi xmlns:a14="http://schemas.microsoft.com/office/drawing/2010/main" val="0"/>
                </a:ext>
              </a:extLst>
            </a:blip>
            <a:srcRect l="50757"/>
            <a:stretch/>
          </p:blipFill>
          <p:spPr>
            <a:xfrm>
              <a:off x="6222449" y="11575"/>
              <a:ext cx="5996559" cy="6849810"/>
            </a:xfrm>
            <a:prstGeom prst="rect">
              <a:avLst/>
            </a:prstGeom>
          </p:spPr>
        </p:pic>
        <p:pic>
          <p:nvPicPr>
            <p:cNvPr id="17" name="keyart2"/>
            <p:cNvPicPr>
              <a:picLocks noChangeAspect="1"/>
            </p:cNvPicPr>
            <p:nvPr/>
          </p:nvPicPr>
          <p:blipFill rotWithShape="1">
            <a:blip r:embed="rId3">
              <a:extLst>
                <a:ext uri="{28A0092B-C50C-407E-A947-70E740481C1C}">
                  <a14:useLocalDpi xmlns:a14="http://schemas.microsoft.com/office/drawing/2010/main" val="0"/>
                </a:ext>
              </a:extLst>
            </a:blip>
            <a:srcRect l="2" r="72434" b="68401"/>
            <a:stretch/>
          </p:blipFill>
          <p:spPr>
            <a:xfrm>
              <a:off x="0" y="-16008"/>
              <a:ext cx="3356658" cy="2164466"/>
            </a:xfrm>
            <a:prstGeom prst="rect">
              <a:avLst/>
            </a:prstGeom>
          </p:spPr>
        </p:pic>
        <p:sp>
          <p:nvSpPr>
            <p:cNvPr id="22" name="shading (lower right)">
              <a:extLst>
                <a:ext uri="{FF2B5EF4-FFF2-40B4-BE49-F238E27FC236}">
                  <a16:creationId xmlns:a16="http://schemas.microsoft.com/office/drawing/2014/main" id="{C0783C77-C7D8-1647-BFDB-8532B647668C}"/>
                </a:ext>
              </a:extLst>
            </p:cNvPr>
            <p:cNvSpPr/>
            <p:nvPr/>
          </p:nvSpPr>
          <p:spPr bwMode="auto">
            <a:xfrm>
              <a:off x="4988019" y="3954330"/>
              <a:ext cx="7221131" cy="2918630"/>
            </a:xfrm>
            <a:prstGeom prst="rect">
              <a:avLst/>
            </a:prstGeom>
            <a:gradFill flip="none" rotWithShape="1">
              <a:gsLst>
                <a:gs pos="40000">
                  <a:srgbClr val="0D134A">
                    <a:alpha val="9000"/>
                  </a:srgbClr>
                </a:gs>
                <a:gs pos="60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8" name="Esri Logo (white)">
              <a:extLst>
                <a:ext uri="{FF2B5EF4-FFF2-40B4-BE49-F238E27FC236}">
                  <a16:creationId xmlns:a16="http://schemas.microsoft.com/office/drawing/2014/main" id="{C3F3808C-4AB0-324A-9750-25578D05388C}"/>
                </a:ext>
              </a:extLst>
            </p:cNvPr>
            <p:cNvPicPr>
              <a:picLocks noChangeAspect="1"/>
            </p:cNvPicPr>
            <p:nvPr/>
          </p:nvPicPr>
          <p:blipFill rotWithShape="1">
            <a:blip r:embed="rId4">
              <a:alphaModFix amt="30000"/>
              <a:extLst>
                <a:ext uri="{28A0092B-C50C-407E-A947-70E740481C1C}">
                  <a14:useLocalDpi xmlns:a14="http://schemas.microsoft.com/office/drawing/2010/main" val="0"/>
                </a:ext>
              </a:extLst>
            </a:blip>
            <a:srcRect r="33880"/>
            <a:stretch/>
          </p:blipFill>
          <p:spPr>
            <a:xfrm>
              <a:off x="1022493" y="1010040"/>
              <a:ext cx="1871178" cy="874991"/>
            </a:xfrm>
            <a:prstGeom prst="rect">
              <a:avLst/>
            </a:prstGeom>
          </p:spPr>
        </p:pic>
      </p:grpSp>
      <p:sp>
        <p:nvSpPr>
          <p:cNvPr id="24" name="Presenter Subtitle">
            <a:extLst>
              <a:ext uri="{FF2B5EF4-FFF2-40B4-BE49-F238E27FC236}">
                <a16:creationId xmlns:a16="http://schemas.microsoft.com/office/drawing/2014/main" id="{37F4B2CF-A224-604B-B851-520F8016EAB1}"/>
              </a:ext>
            </a:extLst>
          </p:cNvPr>
          <p:cNvSpPr txBox="1">
            <a:spLocks/>
          </p:cNvSpPr>
          <p:nvPr/>
        </p:nvSpPr>
        <p:spPr bwMode="white">
          <a:xfrm>
            <a:off x="1265561" y="5717894"/>
            <a:ext cx="6211685" cy="447004"/>
          </a:xfrm>
          <a:prstGeom prst="rect">
            <a:avLst/>
          </a:prstGeom>
          <a:noFill/>
        </p:spPr>
        <p:txBody>
          <a:bodyPr vert="horz" lIns="0" tIns="0" rIns="0" bIns="0" rtlCol="0">
            <a:noAutofit/>
          </a:bodyPr>
          <a:lstStyle>
            <a:lvl1pPr marL="0" indent="0" algn="ctr" defTabSz="457200" rtl="0" eaLnBrk="1" latinLnBrk="0" hangingPunct="1">
              <a:lnSpc>
                <a:spcPct val="100000"/>
              </a:lnSpc>
              <a:spcBef>
                <a:spcPts val="300"/>
              </a:spcBef>
              <a:spcAft>
                <a:spcPts val="600"/>
              </a:spcAft>
              <a:buClr>
                <a:schemeClr val="accent4">
                  <a:lumMod val="60000"/>
                  <a:lumOff val="40000"/>
                </a:schemeClr>
              </a:buClr>
              <a:buSzPct val="80000"/>
              <a:buFont typeface="Arial"/>
              <a:buNone/>
              <a:defRPr sz="2000" b="0" kern="1200">
                <a:solidFill>
                  <a:schemeClr val="tx1"/>
                </a:solidFill>
                <a:latin typeface="+mn-lt"/>
                <a:ea typeface="+mn-ea"/>
                <a:cs typeface="Arial"/>
              </a:defRPr>
            </a:lvl1pPr>
            <a:lvl2pPr marL="457200" indent="0" algn="ctr"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800" b="1" kern="1200">
                <a:solidFill>
                  <a:schemeClr val="tx1">
                    <a:tint val="75000"/>
                  </a:schemeClr>
                </a:solidFill>
                <a:latin typeface="+mn-lt"/>
                <a:ea typeface="+mn-ea"/>
                <a:cs typeface="Arial"/>
              </a:defRPr>
            </a:lvl2pPr>
            <a:lvl3pPr marL="914400" indent="0" algn="ctr"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600" b="1" kern="1200">
                <a:solidFill>
                  <a:schemeClr val="tx1">
                    <a:tint val="75000"/>
                  </a:schemeClr>
                </a:solidFill>
                <a:latin typeface="+mn-lt"/>
                <a:ea typeface="+mn-ea"/>
                <a:cs typeface="Arial"/>
              </a:defRPr>
            </a:lvl3pPr>
            <a:lvl4pPr marL="1371600" indent="0" algn="ctr"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tint val="75000"/>
                  </a:schemeClr>
                </a:solidFill>
                <a:latin typeface="+mn-lt"/>
                <a:ea typeface="+mn-ea"/>
                <a:cs typeface="Arial"/>
              </a:defRPr>
            </a:lvl4pPr>
            <a:lvl5pPr marL="1828800" indent="0" algn="ctr"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tint val="75000"/>
                  </a:schemeClr>
                </a:solidFill>
                <a:latin typeface="+mn-lt"/>
                <a:ea typeface="+mn-ea"/>
                <a:cs typeface="Arial"/>
              </a:defRPr>
            </a:lvl5pPr>
            <a:lvl6pPr marL="2286000" indent="0" algn="ctr" defTabSz="401638" rtl="0" eaLnBrk="1" latinLnBrk="0" hangingPunct="1">
              <a:lnSpc>
                <a:spcPts val="1700"/>
              </a:lnSpc>
              <a:spcBef>
                <a:spcPts val="300"/>
              </a:spcBef>
              <a:spcAft>
                <a:spcPts val="300"/>
              </a:spcAft>
              <a:buSzPct val="80000"/>
              <a:buFont typeface="Lucida Grande"/>
              <a:buNone/>
              <a:tabLst>
                <a:tab pos="1484313" algn="l"/>
              </a:tabLst>
              <a:defRPr sz="1400" b="1" kern="1200">
                <a:solidFill>
                  <a:schemeClr val="tx1">
                    <a:tint val="75000"/>
                  </a:schemeClr>
                </a:solidFill>
                <a:latin typeface="Arial"/>
                <a:ea typeface="+mn-ea"/>
                <a:cs typeface="Arial"/>
              </a:defRPr>
            </a:lvl6pPr>
            <a:lvl7pPr marL="27432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7pPr>
            <a:lvl8pPr marL="32004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8pPr>
            <a:lvl9pPr marL="36576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9pPr>
          </a:lstStyle>
          <a:p>
            <a:pPr algn="l">
              <a:spcAft>
                <a:spcPts val="0"/>
              </a:spcAft>
            </a:pPr>
            <a:r>
              <a:rPr lang="en-US" sz="1200" dirty="0">
                <a:solidFill>
                  <a:schemeClr val="bg2">
                    <a:lumMod val="40000"/>
                    <a:lumOff val="60000"/>
                    <a:alpha val="50000"/>
                  </a:schemeClr>
                </a:solidFill>
              </a:rPr>
              <a:t>2019 ESRI DEVELOPER SUMMIT</a:t>
            </a:r>
          </a:p>
          <a:p>
            <a:pPr algn="l">
              <a:spcAft>
                <a:spcPts val="0"/>
              </a:spcAft>
            </a:pPr>
            <a:r>
              <a:rPr lang="en-US" sz="1200" dirty="0">
                <a:solidFill>
                  <a:schemeClr val="bg2">
                    <a:lumMod val="40000"/>
                    <a:lumOff val="60000"/>
                    <a:alpha val="50000"/>
                  </a:schemeClr>
                </a:solidFill>
              </a:rPr>
              <a:t>Palm Springs, CA</a:t>
            </a:r>
          </a:p>
        </p:txBody>
      </p:sp>
      <p:sp>
        <p:nvSpPr>
          <p:cNvPr id="21" name="Presenter Subtitle">
            <a:extLst>
              <a:ext uri="{FF2B5EF4-FFF2-40B4-BE49-F238E27FC236}">
                <a16:creationId xmlns:a16="http://schemas.microsoft.com/office/drawing/2014/main" id="{37F4B2CF-A224-604B-B851-520F8016EAB1}"/>
              </a:ext>
            </a:extLst>
          </p:cNvPr>
          <p:cNvSpPr>
            <a:spLocks noGrp="1"/>
          </p:cNvSpPr>
          <p:nvPr>
            <p:ph type="subTitle" idx="1"/>
          </p:nvPr>
        </p:nvSpPr>
        <p:spPr>
          <a:xfrm>
            <a:off x="1265561" y="3695044"/>
            <a:ext cx="6778794" cy="836432"/>
          </a:xfrm>
        </p:spPr>
        <p:txBody>
          <a:bodyPr/>
          <a:lstStyle/>
          <a:p>
            <a:pPr algn="l"/>
            <a:r>
              <a:rPr lang="en-US" sz="1800" dirty="0">
                <a:solidFill>
                  <a:schemeClr val="bg2">
                    <a:lumMod val="20000"/>
                    <a:lumOff val="80000"/>
                  </a:schemeClr>
                </a:solidFill>
              </a:rPr>
              <a:t>Kristian </a:t>
            </a:r>
            <a:r>
              <a:rPr lang="en-US" sz="1800" dirty="0" err="1">
                <a:solidFill>
                  <a:schemeClr val="bg2">
                    <a:lumMod val="20000"/>
                    <a:lumOff val="80000"/>
                  </a:schemeClr>
                </a:solidFill>
              </a:rPr>
              <a:t>Ekenes</a:t>
            </a:r>
            <a:r>
              <a:rPr lang="en-US" sz="1800" dirty="0">
                <a:solidFill>
                  <a:schemeClr val="bg2">
                    <a:lumMod val="20000"/>
                    <a:lumOff val="80000"/>
                  </a:schemeClr>
                </a:solidFill>
              </a:rPr>
              <a:t>		@</a:t>
            </a:r>
            <a:r>
              <a:rPr lang="en-US" sz="1800" dirty="0" err="1">
                <a:solidFill>
                  <a:schemeClr val="bg2">
                    <a:lumMod val="20000"/>
                    <a:lumOff val="80000"/>
                  </a:schemeClr>
                </a:solidFill>
              </a:rPr>
              <a:t>kekenes</a:t>
            </a:r>
            <a:endParaRPr lang="en-US" sz="1800" dirty="0">
              <a:solidFill>
                <a:schemeClr val="bg2">
                  <a:lumMod val="20000"/>
                  <a:lumOff val="80000"/>
                </a:schemeClr>
              </a:solidFill>
            </a:endParaRPr>
          </a:p>
          <a:p>
            <a:pPr algn="l"/>
            <a:r>
              <a:rPr lang="en-US" sz="1800" dirty="0">
                <a:solidFill>
                  <a:schemeClr val="bg2">
                    <a:lumMod val="20000"/>
                    <a:lumOff val="80000"/>
                  </a:schemeClr>
                </a:solidFill>
              </a:rPr>
              <a:t>Raluca Nikola		@</a:t>
            </a:r>
            <a:r>
              <a:rPr lang="en-US" sz="1800" dirty="0" err="1">
                <a:solidFill>
                  <a:schemeClr val="bg2">
                    <a:lumMod val="20000"/>
                    <a:lumOff val="80000"/>
                  </a:schemeClr>
                </a:solidFill>
              </a:rPr>
              <a:t>nicolaraluk</a:t>
            </a:r>
            <a:endParaRPr lang="en-US" sz="1800" dirty="0">
              <a:solidFill>
                <a:schemeClr val="bg2">
                  <a:lumMod val="20000"/>
                  <a:lumOff val="80000"/>
                </a:schemeClr>
              </a:solidFill>
            </a:endParaRPr>
          </a:p>
        </p:txBody>
      </p:sp>
      <p:sp>
        <p:nvSpPr>
          <p:cNvPr id="20" name="Presentation Title">
            <a:extLst>
              <a:ext uri="{FF2B5EF4-FFF2-40B4-BE49-F238E27FC236}">
                <a16:creationId xmlns:a16="http://schemas.microsoft.com/office/drawing/2014/main" id="{AAB9D336-F351-EB47-8891-FC2F845FDB1D}"/>
              </a:ext>
            </a:extLst>
          </p:cNvPr>
          <p:cNvSpPr>
            <a:spLocks noGrp="1"/>
          </p:cNvSpPr>
          <p:nvPr>
            <p:ph type="ctrTitle"/>
          </p:nvPr>
        </p:nvSpPr>
        <p:spPr>
          <a:xfrm>
            <a:off x="1265561" y="2658019"/>
            <a:ext cx="9140080" cy="914400"/>
          </a:xfrm>
        </p:spPr>
        <p:txBody>
          <a:bodyPr/>
          <a:lstStyle/>
          <a:p>
            <a:pPr algn="l"/>
            <a:r>
              <a:rPr lang="en-US" sz="4000" b="0" dirty="0"/>
              <a:t>3D Visualization with ArcGIS API for JavaScript</a:t>
            </a:r>
          </a:p>
        </p:txBody>
      </p:sp>
    </p:spTree>
    <p:extLst>
      <p:ext uri="{BB962C8B-B14F-4D97-AF65-F5344CB8AC3E}">
        <p14:creationId xmlns:p14="http://schemas.microsoft.com/office/powerpoint/2010/main" val="4056121474"/>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EAA2DCAB-8DB4-43EF-8467-46DF290A049A}"/>
              </a:ext>
            </a:extLst>
          </p:cNvPr>
          <p:cNvGrpSpPr/>
          <p:nvPr/>
        </p:nvGrpSpPr>
        <p:grpSpPr>
          <a:xfrm>
            <a:off x="-43251" y="0"/>
            <a:ext cx="12252401" cy="6858000"/>
            <a:chOff x="-43251" y="0"/>
            <a:chExt cx="12252401" cy="6858000"/>
          </a:xfrm>
        </p:grpSpPr>
        <p:sp>
          <p:nvSpPr>
            <p:cNvPr id="47" name="Rectangle 46">
              <a:extLst>
                <a:ext uri="{FF2B5EF4-FFF2-40B4-BE49-F238E27FC236}">
                  <a16:creationId xmlns:a16="http://schemas.microsoft.com/office/drawing/2014/main" id="{335734C9-C680-4510-98EB-5A0DFB3226F3}"/>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49" name="keyart3">
              <a:extLst>
                <a:ext uri="{FF2B5EF4-FFF2-40B4-BE49-F238E27FC236}">
                  <a16:creationId xmlns:a16="http://schemas.microsoft.com/office/drawing/2014/main" id="{09FEFB92-5071-4190-B772-49407CEAE601}"/>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50" name="shading (lower right)">
              <a:extLst>
                <a:ext uri="{FF2B5EF4-FFF2-40B4-BE49-F238E27FC236}">
                  <a16:creationId xmlns:a16="http://schemas.microsoft.com/office/drawing/2014/main" id="{F6816A8F-F9DC-4270-B0A0-620A79F775DA}"/>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43" name="Rectangle 42">
            <a:extLst>
              <a:ext uri="{FF2B5EF4-FFF2-40B4-BE49-F238E27FC236}">
                <a16:creationId xmlns:a16="http://schemas.microsoft.com/office/drawing/2014/main" id="{80E7212A-06C1-400D-A46A-1CEBD00CB933}"/>
              </a:ext>
            </a:extLst>
          </p:cNvPr>
          <p:cNvSpPr/>
          <p:nvPr/>
        </p:nvSpPr>
        <p:spPr bwMode="auto">
          <a:xfrm>
            <a:off x="533344" y="4525836"/>
            <a:ext cx="11465169" cy="1912769"/>
          </a:xfrm>
          <a:prstGeom prst="rect">
            <a:avLst/>
          </a:prstGeom>
          <a:solidFill>
            <a:srgbClr val="BF8CC9">
              <a:alpha val="78039"/>
            </a:srgb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48" name="Rectangle 47">
            <a:extLst>
              <a:ext uri="{FF2B5EF4-FFF2-40B4-BE49-F238E27FC236}">
                <a16:creationId xmlns:a16="http://schemas.microsoft.com/office/drawing/2014/main" id="{01AB5EFB-DA03-4D46-B5B5-D4DAE2EC392D}"/>
              </a:ext>
            </a:extLst>
          </p:cNvPr>
          <p:cNvSpPr/>
          <p:nvPr/>
        </p:nvSpPr>
        <p:spPr bwMode="auto">
          <a:xfrm>
            <a:off x="533344" y="2514058"/>
            <a:ext cx="11465169" cy="1850111"/>
          </a:xfrm>
          <a:prstGeom prst="rect">
            <a:avLst/>
          </a:prstGeom>
          <a:solidFill>
            <a:srgbClr val="CCE393">
              <a:alpha val="78039"/>
            </a:srgb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8" name="Picture 7" descr="Screen Shot 2016-06-21 at 1.37.56 PM.png">
            <a:extLst>
              <a:ext uri="{FF2B5EF4-FFF2-40B4-BE49-F238E27FC236}">
                <a16:creationId xmlns:a16="http://schemas.microsoft.com/office/drawing/2014/main" id="{FAEA78C9-E548-490B-9590-0E1251ADEF2D}"/>
              </a:ext>
            </a:extLst>
          </p:cNvPr>
          <p:cNvPicPr>
            <a:picLocks noChangeAspect="1"/>
          </p:cNvPicPr>
          <p:nvPr/>
        </p:nvPicPr>
        <p:blipFill rotWithShape="1">
          <a:blip r:embed="rId4">
            <a:extLst>
              <a:ext uri="{28A0092B-C50C-407E-A947-70E740481C1C}">
                <a14:useLocalDpi xmlns:a14="http://schemas.microsoft.com/office/drawing/2010/main" val="0"/>
              </a:ext>
            </a:extLst>
          </a:blip>
          <a:srcRect l="1" t="16782" r="1" b="16782"/>
          <a:stretch/>
        </p:blipFill>
        <p:spPr>
          <a:xfrm>
            <a:off x="775633" y="3082338"/>
            <a:ext cx="2113280" cy="1188720"/>
          </a:xfrm>
          <a:prstGeom prst="rect">
            <a:avLst/>
          </a:prstGeom>
        </p:spPr>
      </p:pic>
      <p:pic>
        <p:nvPicPr>
          <p:cNvPr id="10" name="Picture 9" descr="Screen Shot 2016-06-21 at 1.41.15 PM.png">
            <a:extLst>
              <a:ext uri="{FF2B5EF4-FFF2-40B4-BE49-F238E27FC236}">
                <a16:creationId xmlns:a16="http://schemas.microsoft.com/office/drawing/2014/main" id="{FDA0D77E-F76C-4154-8670-61C72B7C6ABC}"/>
              </a:ext>
            </a:extLst>
          </p:cNvPr>
          <p:cNvPicPr>
            <a:picLocks noChangeAspect="1"/>
          </p:cNvPicPr>
          <p:nvPr/>
        </p:nvPicPr>
        <p:blipFill rotWithShape="1">
          <a:blip r:embed="rId5">
            <a:extLst>
              <a:ext uri="{28A0092B-C50C-407E-A947-70E740481C1C}">
                <a14:useLocalDpi xmlns:a14="http://schemas.microsoft.com/office/drawing/2010/main" val="0"/>
              </a:ext>
            </a:extLst>
          </a:blip>
          <a:srcRect t="12478" b="12478"/>
          <a:stretch/>
        </p:blipFill>
        <p:spPr>
          <a:xfrm>
            <a:off x="3825080" y="3082338"/>
            <a:ext cx="2113280" cy="1188720"/>
          </a:xfrm>
          <a:prstGeom prst="rect">
            <a:avLst/>
          </a:prstGeom>
        </p:spPr>
      </p:pic>
      <p:pic>
        <p:nvPicPr>
          <p:cNvPr id="11" name="Picture 10" descr="Screen Shot 2016-06-21 at 1.38.45 PM.png">
            <a:extLst>
              <a:ext uri="{FF2B5EF4-FFF2-40B4-BE49-F238E27FC236}">
                <a16:creationId xmlns:a16="http://schemas.microsoft.com/office/drawing/2014/main" id="{7FC9C0FB-F3D5-4F4A-AC1C-8311F76240FE}"/>
              </a:ext>
            </a:extLst>
          </p:cNvPr>
          <p:cNvPicPr>
            <a:picLocks noChangeAspect="1"/>
          </p:cNvPicPr>
          <p:nvPr/>
        </p:nvPicPr>
        <p:blipFill rotWithShape="1">
          <a:blip r:embed="rId6">
            <a:extLst>
              <a:ext uri="{28A0092B-C50C-407E-A947-70E740481C1C}">
                <a14:useLocalDpi xmlns:a14="http://schemas.microsoft.com/office/drawing/2010/main" val="0"/>
              </a:ext>
            </a:extLst>
          </a:blip>
          <a:srcRect l="1" t="10674" r="1" b="10674"/>
          <a:stretch/>
        </p:blipFill>
        <p:spPr>
          <a:xfrm>
            <a:off x="6874528" y="3082338"/>
            <a:ext cx="2113280" cy="1188720"/>
          </a:xfrm>
          <a:prstGeom prst="rect">
            <a:avLst/>
          </a:prstGeom>
        </p:spPr>
      </p:pic>
      <p:sp>
        <p:nvSpPr>
          <p:cNvPr id="14" name="Content Placeholder 4">
            <a:extLst>
              <a:ext uri="{FF2B5EF4-FFF2-40B4-BE49-F238E27FC236}">
                <a16:creationId xmlns:a16="http://schemas.microsoft.com/office/drawing/2014/main" id="{36466961-401F-49BD-B84F-0208F75D95F9}"/>
              </a:ext>
            </a:extLst>
          </p:cNvPr>
          <p:cNvSpPr txBox="1">
            <a:spLocks/>
          </p:cNvSpPr>
          <p:nvPr/>
        </p:nvSpPr>
        <p:spPr>
          <a:xfrm>
            <a:off x="731590" y="1334331"/>
            <a:ext cx="2363072" cy="421710"/>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pPr>
            <a:r>
              <a:rPr lang="en-US" sz="2400" b="0" dirty="0"/>
              <a:t>PointSymbol3D</a:t>
            </a:r>
          </a:p>
        </p:txBody>
      </p:sp>
      <p:sp>
        <p:nvSpPr>
          <p:cNvPr id="15" name="Content Placeholder 4">
            <a:extLst>
              <a:ext uri="{FF2B5EF4-FFF2-40B4-BE49-F238E27FC236}">
                <a16:creationId xmlns:a16="http://schemas.microsoft.com/office/drawing/2014/main" id="{832A3872-E59D-4C0A-9579-904763596B4E}"/>
              </a:ext>
            </a:extLst>
          </p:cNvPr>
          <p:cNvSpPr txBox="1">
            <a:spLocks/>
          </p:cNvSpPr>
          <p:nvPr/>
        </p:nvSpPr>
        <p:spPr>
          <a:xfrm>
            <a:off x="3794167" y="1384013"/>
            <a:ext cx="2471762" cy="372028"/>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r>
              <a:rPr lang="en-US" sz="2400" b="0" dirty="0"/>
              <a:t>LineSymbol3D</a:t>
            </a:r>
          </a:p>
        </p:txBody>
      </p:sp>
      <p:sp>
        <p:nvSpPr>
          <p:cNvPr id="17" name="Content Placeholder 4">
            <a:extLst>
              <a:ext uri="{FF2B5EF4-FFF2-40B4-BE49-F238E27FC236}">
                <a16:creationId xmlns:a16="http://schemas.microsoft.com/office/drawing/2014/main" id="{58516FFE-5357-4C10-AC3D-4824F66D5D17}"/>
              </a:ext>
            </a:extLst>
          </p:cNvPr>
          <p:cNvSpPr txBox="1">
            <a:spLocks/>
          </p:cNvSpPr>
          <p:nvPr/>
        </p:nvSpPr>
        <p:spPr>
          <a:xfrm>
            <a:off x="6563823" y="1327844"/>
            <a:ext cx="3037377" cy="428197"/>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r>
              <a:rPr lang="en-US" sz="2400" b="0" dirty="0"/>
              <a:t>PolygonSymbol3D</a:t>
            </a:r>
          </a:p>
        </p:txBody>
      </p:sp>
      <p:pic>
        <p:nvPicPr>
          <p:cNvPr id="20" name="Picture 19" descr="Screen Shot 2016-06-21 at 3.51.55 PM.png">
            <a:extLst>
              <a:ext uri="{FF2B5EF4-FFF2-40B4-BE49-F238E27FC236}">
                <a16:creationId xmlns:a16="http://schemas.microsoft.com/office/drawing/2014/main" id="{AFC780B1-A6D7-4498-A5B6-848C3E907D43}"/>
              </a:ext>
            </a:extLst>
          </p:cNvPr>
          <p:cNvPicPr>
            <a:picLocks noChangeAspect="1"/>
          </p:cNvPicPr>
          <p:nvPr/>
        </p:nvPicPr>
        <p:blipFill rotWithShape="1">
          <a:blip r:embed="rId7">
            <a:extLst>
              <a:ext uri="{28A0092B-C50C-407E-A947-70E740481C1C}">
                <a14:useLocalDpi xmlns:a14="http://schemas.microsoft.com/office/drawing/2010/main" val="0"/>
              </a:ext>
            </a:extLst>
          </a:blip>
          <a:srcRect l="5785" t="8647" r="6396" b="8089"/>
          <a:stretch/>
        </p:blipFill>
        <p:spPr>
          <a:xfrm>
            <a:off x="896421" y="5113677"/>
            <a:ext cx="2113280" cy="1188720"/>
          </a:xfrm>
          <a:prstGeom prst="rect">
            <a:avLst/>
          </a:prstGeom>
        </p:spPr>
      </p:pic>
      <p:sp>
        <p:nvSpPr>
          <p:cNvPr id="21" name="Content Placeholder 4">
            <a:extLst>
              <a:ext uri="{FF2B5EF4-FFF2-40B4-BE49-F238E27FC236}">
                <a16:creationId xmlns:a16="http://schemas.microsoft.com/office/drawing/2014/main" id="{2718695B-2779-4E0D-96B5-1CD9A98303BC}"/>
              </a:ext>
            </a:extLst>
          </p:cNvPr>
          <p:cNvSpPr txBox="1">
            <a:spLocks/>
          </p:cNvSpPr>
          <p:nvPr/>
        </p:nvSpPr>
        <p:spPr>
          <a:xfrm>
            <a:off x="688014" y="2618443"/>
            <a:ext cx="2324818" cy="384445"/>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pPr>
            <a:r>
              <a:rPr lang="en-US" sz="1800" b="0" dirty="0"/>
              <a:t>IconSymbol3DLayer</a:t>
            </a:r>
          </a:p>
        </p:txBody>
      </p:sp>
      <p:sp>
        <p:nvSpPr>
          <p:cNvPr id="22" name="Content Placeholder 4">
            <a:extLst>
              <a:ext uri="{FF2B5EF4-FFF2-40B4-BE49-F238E27FC236}">
                <a16:creationId xmlns:a16="http://schemas.microsoft.com/office/drawing/2014/main" id="{729AB17F-C205-48AC-A5EA-B38770D0501D}"/>
              </a:ext>
            </a:extLst>
          </p:cNvPr>
          <p:cNvSpPr txBox="1">
            <a:spLocks/>
          </p:cNvSpPr>
          <p:nvPr/>
        </p:nvSpPr>
        <p:spPr>
          <a:xfrm>
            <a:off x="739197" y="4733828"/>
            <a:ext cx="2561492" cy="357124"/>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pPr>
            <a:r>
              <a:rPr lang="en-US" sz="1800" b="0" dirty="0"/>
              <a:t>ObjectSymbol3DLayer</a:t>
            </a:r>
          </a:p>
        </p:txBody>
      </p:sp>
      <p:cxnSp>
        <p:nvCxnSpPr>
          <p:cNvPr id="23" name="Straight Arrow Connector 22">
            <a:extLst>
              <a:ext uri="{FF2B5EF4-FFF2-40B4-BE49-F238E27FC236}">
                <a16:creationId xmlns:a16="http://schemas.microsoft.com/office/drawing/2014/main" id="{C0C56FF1-7CEF-45EC-B4D6-1A7B04CC98A6}"/>
              </a:ext>
            </a:extLst>
          </p:cNvPr>
          <p:cNvCxnSpPr>
            <a:cxnSpLocks/>
          </p:cNvCxnSpPr>
          <p:nvPr/>
        </p:nvCxnSpPr>
        <p:spPr bwMode="auto">
          <a:xfrm>
            <a:off x="1767689" y="1778277"/>
            <a:ext cx="0" cy="600953"/>
          </a:xfrm>
          <a:prstGeom prst="straightConnector1">
            <a:avLst/>
          </a:prstGeom>
          <a:ln>
            <a:solidFill>
              <a:schemeClr val="tx1"/>
            </a:solidFill>
            <a:headEnd type="none" w="med" len="med"/>
            <a:tailEnd type="triangle" w="lg" len="lg"/>
          </a:ln>
        </p:spPr>
        <p:style>
          <a:lnRef idx="1">
            <a:schemeClr val="accent5"/>
          </a:lnRef>
          <a:fillRef idx="0">
            <a:schemeClr val="accent5"/>
          </a:fillRef>
          <a:effectRef idx="0">
            <a:schemeClr val="accent5"/>
          </a:effectRef>
          <a:fontRef idx="minor">
            <a:schemeClr val="tx1"/>
          </a:fontRef>
        </p:style>
      </p:cxnSp>
      <p:sp>
        <p:nvSpPr>
          <p:cNvPr id="34" name="Content Placeholder 4">
            <a:extLst>
              <a:ext uri="{FF2B5EF4-FFF2-40B4-BE49-F238E27FC236}">
                <a16:creationId xmlns:a16="http://schemas.microsoft.com/office/drawing/2014/main" id="{70350B69-A6EA-4529-81BD-6E9264713424}"/>
              </a:ext>
            </a:extLst>
          </p:cNvPr>
          <p:cNvSpPr txBox="1">
            <a:spLocks/>
          </p:cNvSpPr>
          <p:nvPr/>
        </p:nvSpPr>
        <p:spPr>
          <a:xfrm>
            <a:off x="3824646" y="2649627"/>
            <a:ext cx="2306524" cy="384462"/>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pPr>
            <a:r>
              <a:rPr lang="en-US" sz="1800" b="0" dirty="0"/>
              <a:t>LineSymbol3DLayer</a:t>
            </a:r>
          </a:p>
        </p:txBody>
      </p:sp>
      <p:sp>
        <p:nvSpPr>
          <p:cNvPr id="35" name="Content Placeholder 4">
            <a:extLst>
              <a:ext uri="{FF2B5EF4-FFF2-40B4-BE49-F238E27FC236}">
                <a16:creationId xmlns:a16="http://schemas.microsoft.com/office/drawing/2014/main" id="{B0FDC091-B658-4B4E-A277-B639CDC29B06}"/>
              </a:ext>
            </a:extLst>
          </p:cNvPr>
          <p:cNvSpPr txBox="1">
            <a:spLocks/>
          </p:cNvSpPr>
          <p:nvPr/>
        </p:nvSpPr>
        <p:spPr>
          <a:xfrm>
            <a:off x="3762847" y="4725466"/>
            <a:ext cx="3367960" cy="353261"/>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pPr>
            <a:r>
              <a:rPr lang="en-US" sz="1800" b="0" dirty="0"/>
              <a:t>PathSymbol3DLayer</a:t>
            </a:r>
          </a:p>
        </p:txBody>
      </p:sp>
      <p:cxnSp>
        <p:nvCxnSpPr>
          <p:cNvPr id="36" name="Straight Arrow Connector 35">
            <a:extLst>
              <a:ext uri="{FF2B5EF4-FFF2-40B4-BE49-F238E27FC236}">
                <a16:creationId xmlns:a16="http://schemas.microsoft.com/office/drawing/2014/main" id="{8EB771A5-493A-41CB-B026-12EEF0226EF3}"/>
              </a:ext>
            </a:extLst>
          </p:cNvPr>
          <p:cNvCxnSpPr>
            <a:cxnSpLocks/>
          </p:cNvCxnSpPr>
          <p:nvPr/>
        </p:nvCxnSpPr>
        <p:spPr bwMode="auto">
          <a:xfrm>
            <a:off x="4662694" y="1709916"/>
            <a:ext cx="0" cy="649812"/>
          </a:xfrm>
          <a:prstGeom prst="straightConnector1">
            <a:avLst/>
          </a:prstGeom>
          <a:ln>
            <a:solidFill>
              <a:schemeClr val="tx1"/>
            </a:solidFill>
            <a:headEnd type="none" w="med" len="med"/>
            <a:tailEnd type="triangle" w="lg" len="lg"/>
          </a:ln>
        </p:spPr>
        <p:style>
          <a:lnRef idx="1">
            <a:schemeClr val="accent5"/>
          </a:lnRef>
          <a:fillRef idx="0">
            <a:schemeClr val="accent5"/>
          </a:fillRef>
          <a:effectRef idx="0">
            <a:schemeClr val="accent5"/>
          </a:effectRef>
          <a:fontRef idx="minor">
            <a:schemeClr val="tx1"/>
          </a:fontRef>
        </p:style>
      </p:cxnSp>
      <p:pic>
        <p:nvPicPr>
          <p:cNvPr id="37" name="Picture 36" descr="Screen Shot 2016-06-08 at 12.38.12 PM.png">
            <a:extLst>
              <a:ext uri="{FF2B5EF4-FFF2-40B4-BE49-F238E27FC236}">
                <a16:creationId xmlns:a16="http://schemas.microsoft.com/office/drawing/2014/main" id="{71D52B4A-E407-4D1C-8D1C-447DDE65498E}"/>
              </a:ext>
            </a:extLst>
          </p:cNvPr>
          <p:cNvPicPr>
            <a:picLocks noChangeAspect="1"/>
          </p:cNvPicPr>
          <p:nvPr/>
        </p:nvPicPr>
        <p:blipFill rotWithShape="1">
          <a:blip r:embed="rId8">
            <a:extLst>
              <a:ext uri="{28A0092B-C50C-407E-A947-70E740481C1C}">
                <a14:useLocalDpi xmlns:a14="http://schemas.microsoft.com/office/drawing/2010/main" val="0"/>
              </a:ext>
            </a:extLst>
          </a:blip>
          <a:srcRect t="11078" b="11078"/>
          <a:stretch/>
        </p:blipFill>
        <p:spPr>
          <a:xfrm>
            <a:off x="3829711" y="5113677"/>
            <a:ext cx="2113280" cy="1188720"/>
          </a:xfrm>
          <a:prstGeom prst="rect">
            <a:avLst/>
          </a:prstGeom>
        </p:spPr>
      </p:pic>
      <p:pic>
        <p:nvPicPr>
          <p:cNvPr id="38" name="Picture 37" descr="Screen Shot 2016-06-08 at 12.54.25 PM.png">
            <a:extLst>
              <a:ext uri="{FF2B5EF4-FFF2-40B4-BE49-F238E27FC236}">
                <a16:creationId xmlns:a16="http://schemas.microsoft.com/office/drawing/2014/main" id="{367B94A0-A150-4FF7-9E1F-76F214CFBDE1}"/>
              </a:ext>
            </a:extLst>
          </p:cNvPr>
          <p:cNvPicPr>
            <a:picLocks noChangeAspect="1"/>
          </p:cNvPicPr>
          <p:nvPr/>
        </p:nvPicPr>
        <p:blipFill rotWithShape="1">
          <a:blip r:embed="rId9">
            <a:extLst>
              <a:ext uri="{28A0092B-C50C-407E-A947-70E740481C1C}">
                <a14:useLocalDpi xmlns:a14="http://schemas.microsoft.com/office/drawing/2010/main" val="0"/>
              </a:ext>
            </a:extLst>
          </a:blip>
          <a:srcRect t="1518" b="1518"/>
          <a:stretch/>
        </p:blipFill>
        <p:spPr>
          <a:xfrm>
            <a:off x="6763001" y="5113677"/>
            <a:ext cx="2113280" cy="1188720"/>
          </a:xfrm>
          <a:prstGeom prst="rect">
            <a:avLst/>
          </a:prstGeom>
        </p:spPr>
      </p:pic>
      <p:cxnSp>
        <p:nvCxnSpPr>
          <p:cNvPr id="39" name="Straight Arrow Connector 38">
            <a:extLst>
              <a:ext uri="{FF2B5EF4-FFF2-40B4-BE49-F238E27FC236}">
                <a16:creationId xmlns:a16="http://schemas.microsoft.com/office/drawing/2014/main" id="{501FD74C-AD62-40DB-AEF8-5F5309B54776}"/>
              </a:ext>
            </a:extLst>
          </p:cNvPr>
          <p:cNvCxnSpPr>
            <a:cxnSpLocks/>
          </p:cNvCxnSpPr>
          <p:nvPr/>
        </p:nvCxnSpPr>
        <p:spPr bwMode="auto">
          <a:xfrm>
            <a:off x="7830002" y="1765520"/>
            <a:ext cx="1" cy="579994"/>
          </a:xfrm>
          <a:prstGeom prst="straightConnector1">
            <a:avLst/>
          </a:prstGeom>
          <a:ln>
            <a:solidFill>
              <a:schemeClr val="tx1"/>
            </a:solidFill>
            <a:headEnd type="none" w="med" len="med"/>
            <a:tailEnd type="triangle" w="lg" len="lg"/>
          </a:ln>
        </p:spPr>
        <p:style>
          <a:lnRef idx="1">
            <a:schemeClr val="accent5"/>
          </a:lnRef>
          <a:fillRef idx="0">
            <a:schemeClr val="accent5"/>
          </a:fillRef>
          <a:effectRef idx="0">
            <a:schemeClr val="accent5"/>
          </a:effectRef>
          <a:fontRef idx="minor">
            <a:schemeClr val="tx1"/>
          </a:fontRef>
        </p:style>
      </p:cxnSp>
      <p:sp>
        <p:nvSpPr>
          <p:cNvPr id="40" name="Content Placeholder 4">
            <a:extLst>
              <a:ext uri="{FF2B5EF4-FFF2-40B4-BE49-F238E27FC236}">
                <a16:creationId xmlns:a16="http://schemas.microsoft.com/office/drawing/2014/main" id="{C61A0E60-13A0-40AA-93F8-D621488B8764}"/>
              </a:ext>
            </a:extLst>
          </p:cNvPr>
          <p:cNvSpPr txBox="1">
            <a:spLocks/>
          </p:cNvSpPr>
          <p:nvPr/>
        </p:nvSpPr>
        <p:spPr>
          <a:xfrm>
            <a:off x="6879421" y="2612954"/>
            <a:ext cx="2323193" cy="389934"/>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pPr>
            <a:r>
              <a:rPr lang="en-US" sz="1800" b="0" dirty="0"/>
              <a:t>FillSymbol3DLayer</a:t>
            </a:r>
          </a:p>
        </p:txBody>
      </p:sp>
      <p:sp>
        <p:nvSpPr>
          <p:cNvPr id="41" name="Content Placeholder 4">
            <a:extLst>
              <a:ext uri="{FF2B5EF4-FFF2-40B4-BE49-F238E27FC236}">
                <a16:creationId xmlns:a16="http://schemas.microsoft.com/office/drawing/2014/main" id="{0FCEA025-ACF9-4FE2-BD49-3726ACDFEFBF}"/>
              </a:ext>
            </a:extLst>
          </p:cNvPr>
          <p:cNvSpPr txBox="1">
            <a:spLocks/>
          </p:cNvSpPr>
          <p:nvPr/>
        </p:nvSpPr>
        <p:spPr>
          <a:xfrm>
            <a:off x="6522889" y="4719116"/>
            <a:ext cx="2783499" cy="404819"/>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pPr>
            <a:r>
              <a:rPr lang="en-US" sz="1800" b="0" dirty="0"/>
              <a:t>ExtrudeSymbol3DLayer</a:t>
            </a:r>
          </a:p>
        </p:txBody>
      </p:sp>
      <p:sp>
        <p:nvSpPr>
          <p:cNvPr id="54" name="Content Placeholder 4">
            <a:extLst>
              <a:ext uri="{FF2B5EF4-FFF2-40B4-BE49-F238E27FC236}">
                <a16:creationId xmlns:a16="http://schemas.microsoft.com/office/drawing/2014/main" id="{D9DA09D3-6812-4E00-8E8B-41C0DD3B94D7}"/>
              </a:ext>
            </a:extLst>
          </p:cNvPr>
          <p:cNvSpPr txBox="1">
            <a:spLocks/>
          </p:cNvSpPr>
          <p:nvPr/>
        </p:nvSpPr>
        <p:spPr>
          <a:xfrm>
            <a:off x="9303004" y="4595555"/>
            <a:ext cx="2761565" cy="1746364"/>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r>
              <a:rPr lang="en-US" dirty="0"/>
              <a:t>Volumetric</a:t>
            </a:r>
          </a:p>
          <a:p>
            <a:pPr marL="0" indent="0">
              <a:buNone/>
            </a:pPr>
            <a:r>
              <a:rPr lang="en-US" b="0" dirty="0"/>
              <a:t>- Real world units (feet, meter)</a:t>
            </a:r>
          </a:p>
          <a:p>
            <a:pPr marL="0" indent="0">
              <a:buNone/>
            </a:pPr>
            <a:r>
              <a:rPr lang="en-US" b="0" dirty="0"/>
              <a:t>- Graphics are in real world space</a:t>
            </a:r>
          </a:p>
        </p:txBody>
      </p:sp>
      <p:sp>
        <p:nvSpPr>
          <p:cNvPr id="55" name="Content Placeholder 4">
            <a:extLst>
              <a:ext uri="{FF2B5EF4-FFF2-40B4-BE49-F238E27FC236}">
                <a16:creationId xmlns:a16="http://schemas.microsoft.com/office/drawing/2014/main" id="{CFB130EE-49E8-44A3-810A-3FC24C688428}"/>
              </a:ext>
            </a:extLst>
          </p:cNvPr>
          <p:cNvSpPr txBox="1">
            <a:spLocks/>
          </p:cNvSpPr>
          <p:nvPr/>
        </p:nvSpPr>
        <p:spPr>
          <a:xfrm>
            <a:off x="9253760" y="2613821"/>
            <a:ext cx="2645163" cy="1701403"/>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r>
              <a:rPr lang="en-US" sz="1800" dirty="0"/>
              <a:t>Flat</a:t>
            </a:r>
          </a:p>
          <a:p>
            <a:pPr marL="0" indent="0">
              <a:buNone/>
            </a:pPr>
            <a:r>
              <a:rPr lang="en-US" sz="1800" b="0" dirty="0"/>
              <a:t>- Screen size units (</a:t>
            </a:r>
            <a:r>
              <a:rPr lang="en-US" sz="1800" b="0" dirty="0" err="1"/>
              <a:t>pt</a:t>
            </a:r>
            <a:r>
              <a:rPr lang="en-US" sz="1800" b="0" dirty="0"/>
              <a:t>, </a:t>
            </a:r>
            <a:r>
              <a:rPr lang="en-US" sz="1800" b="0" dirty="0" err="1"/>
              <a:t>px</a:t>
            </a:r>
            <a:r>
              <a:rPr lang="en-US" sz="1800" b="0" dirty="0"/>
              <a:t>)</a:t>
            </a:r>
          </a:p>
          <a:p>
            <a:pPr marL="0" indent="0">
              <a:buNone/>
            </a:pPr>
            <a:r>
              <a:rPr lang="en-US" sz="1800" b="0" dirty="0"/>
              <a:t>- Graphics are in screen space</a:t>
            </a:r>
          </a:p>
          <a:p>
            <a:pPr marL="0" indent="0">
              <a:buFont typeface="Arial"/>
              <a:buNone/>
            </a:pPr>
            <a:endParaRPr lang="en-US" sz="1800" b="0" dirty="0"/>
          </a:p>
          <a:p>
            <a:pPr marL="0" indent="0">
              <a:buFont typeface="Arial"/>
              <a:buNone/>
            </a:pPr>
            <a:endParaRPr lang="en-US" sz="1800" b="0" dirty="0"/>
          </a:p>
        </p:txBody>
      </p:sp>
      <p:sp>
        <p:nvSpPr>
          <p:cNvPr id="44" name="Title 8">
            <a:extLst>
              <a:ext uri="{FF2B5EF4-FFF2-40B4-BE49-F238E27FC236}">
                <a16:creationId xmlns:a16="http://schemas.microsoft.com/office/drawing/2014/main" id="{890884C7-F855-45F2-A659-49A1522E0ABB}"/>
              </a:ext>
            </a:extLst>
          </p:cNvPr>
          <p:cNvSpPr txBox="1">
            <a:spLocks/>
          </p:cNvSpPr>
          <p:nvPr/>
        </p:nvSpPr>
        <p:spPr>
          <a:xfrm>
            <a:off x="685800" y="471611"/>
            <a:ext cx="10826496" cy="430887"/>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ctr"/>
            <a:r>
              <a:rPr lang="en-US" sz="2800" b="0" dirty="0"/>
              <a:t>Symbols</a:t>
            </a:r>
          </a:p>
        </p:txBody>
      </p:sp>
    </p:spTree>
    <p:extLst>
      <p:ext uri="{BB962C8B-B14F-4D97-AF65-F5344CB8AC3E}">
        <p14:creationId xmlns:p14="http://schemas.microsoft.com/office/powerpoint/2010/main" val="313507183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500"/>
                                        <p:tgtEl>
                                          <p:spTgt spid="4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fade">
                                      <p:cBhvr>
                                        <p:cTn id="1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8" grpId="0" animBg="1"/>
      <p:bldP spid="54" grpId="0"/>
      <p:bldP spid="5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B5EE277-F357-4657-BA90-E8992AFA6251}"/>
              </a:ext>
            </a:extLst>
          </p:cNvPr>
          <p:cNvGrpSpPr/>
          <p:nvPr/>
        </p:nvGrpSpPr>
        <p:grpSpPr>
          <a:xfrm>
            <a:off x="-43251" y="0"/>
            <a:ext cx="12252401" cy="6858000"/>
            <a:chOff x="-43251" y="0"/>
            <a:chExt cx="12252401" cy="6858000"/>
          </a:xfrm>
        </p:grpSpPr>
        <p:sp>
          <p:nvSpPr>
            <p:cNvPr id="12" name="Rectangle 11">
              <a:extLst>
                <a:ext uri="{FF2B5EF4-FFF2-40B4-BE49-F238E27FC236}">
                  <a16:creationId xmlns:a16="http://schemas.microsoft.com/office/drawing/2014/main" id="{EE94BE58-4E6F-4517-B393-E49EA612D133}"/>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4" name="keyart3">
              <a:extLst>
                <a:ext uri="{FF2B5EF4-FFF2-40B4-BE49-F238E27FC236}">
                  <a16:creationId xmlns:a16="http://schemas.microsoft.com/office/drawing/2014/main" id="{05C1D159-F71D-4564-A8BB-86CB31E08B9E}"/>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5" name="shading (lower right)">
              <a:extLst>
                <a:ext uri="{FF2B5EF4-FFF2-40B4-BE49-F238E27FC236}">
                  <a16:creationId xmlns:a16="http://schemas.microsoft.com/office/drawing/2014/main" id="{B729C38D-617D-4028-85E1-803D95EB9368}"/>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13" name="Title 8"/>
          <p:cNvSpPr>
            <a:spLocks noGrp="1"/>
          </p:cNvSpPr>
          <p:nvPr>
            <p:ph type="title"/>
          </p:nvPr>
        </p:nvSpPr>
        <p:spPr>
          <a:xfrm>
            <a:off x="685800" y="471611"/>
            <a:ext cx="10826496" cy="430887"/>
          </a:xfrm>
        </p:spPr>
        <p:txBody>
          <a:bodyPr/>
          <a:lstStyle/>
          <a:p>
            <a:pPr algn="ctr"/>
            <a:r>
              <a:rPr lang="en-US" sz="2800" b="0" dirty="0"/>
              <a:t>Symbols</a:t>
            </a:r>
          </a:p>
        </p:txBody>
      </p:sp>
      <p:sp>
        <p:nvSpPr>
          <p:cNvPr id="16" name="Content Placeholder 4">
            <a:extLst>
              <a:ext uri="{FF2B5EF4-FFF2-40B4-BE49-F238E27FC236}">
                <a16:creationId xmlns:a16="http://schemas.microsoft.com/office/drawing/2014/main" id="{CCA547C5-CBD4-429B-80CD-C6170A8DA01E}"/>
              </a:ext>
            </a:extLst>
          </p:cNvPr>
          <p:cNvSpPr txBox="1">
            <a:spLocks/>
          </p:cNvSpPr>
          <p:nvPr/>
        </p:nvSpPr>
        <p:spPr>
          <a:xfrm>
            <a:off x="5028794" y="1167595"/>
            <a:ext cx="2268236" cy="465016"/>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r>
              <a:rPr lang="en-US" sz="2400" b="0" dirty="0"/>
              <a:t>MeshSymbol3D</a:t>
            </a:r>
          </a:p>
        </p:txBody>
      </p:sp>
      <p:sp>
        <p:nvSpPr>
          <p:cNvPr id="46" name="Content Placeholder 4">
            <a:extLst>
              <a:ext uri="{FF2B5EF4-FFF2-40B4-BE49-F238E27FC236}">
                <a16:creationId xmlns:a16="http://schemas.microsoft.com/office/drawing/2014/main" id="{1393D620-8B17-4A77-A8BB-6312407880C5}"/>
              </a:ext>
            </a:extLst>
          </p:cNvPr>
          <p:cNvSpPr txBox="1">
            <a:spLocks/>
          </p:cNvSpPr>
          <p:nvPr/>
        </p:nvSpPr>
        <p:spPr>
          <a:xfrm>
            <a:off x="5055135" y="2203940"/>
            <a:ext cx="2142836" cy="436541"/>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pPr>
            <a:r>
              <a:rPr lang="en-US" sz="1800" b="0" dirty="0"/>
              <a:t>FillSymbol3DLayer</a:t>
            </a:r>
          </a:p>
        </p:txBody>
      </p:sp>
      <p:cxnSp>
        <p:nvCxnSpPr>
          <p:cNvPr id="47" name="Straight Arrow Connector 46">
            <a:extLst>
              <a:ext uri="{FF2B5EF4-FFF2-40B4-BE49-F238E27FC236}">
                <a16:creationId xmlns:a16="http://schemas.microsoft.com/office/drawing/2014/main" id="{4FAF551B-9D40-4050-AAFF-E1C22A08D1D2}"/>
              </a:ext>
            </a:extLst>
          </p:cNvPr>
          <p:cNvCxnSpPr>
            <a:cxnSpLocks/>
          </p:cNvCxnSpPr>
          <p:nvPr/>
        </p:nvCxnSpPr>
        <p:spPr bwMode="auto">
          <a:xfrm>
            <a:off x="5999504" y="1695992"/>
            <a:ext cx="0" cy="507948"/>
          </a:xfrm>
          <a:prstGeom prst="straightConnector1">
            <a:avLst/>
          </a:prstGeom>
          <a:ln>
            <a:solidFill>
              <a:schemeClr val="tx1"/>
            </a:solidFill>
            <a:headEnd type="none" w="med" len="med"/>
            <a:tailEnd type="triangle" w="lg" len="lg"/>
          </a:ln>
        </p:spPr>
        <p:style>
          <a:lnRef idx="1">
            <a:schemeClr val="accent5"/>
          </a:lnRef>
          <a:fillRef idx="0">
            <a:schemeClr val="accent5"/>
          </a:fillRef>
          <a:effectRef idx="0">
            <a:schemeClr val="accent5"/>
          </a:effectRef>
          <a:fontRef idx="minor">
            <a:schemeClr val="tx1"/>
          </a:fontRef>
        </p:style>
      </p:cxnSp>
      <p:pic>
        <p:nvPicPr>
          <p:cNvPr id="4" name="Picture 3">
            <a:extLst>
              <a:ext uri="{FF2B5EF4-FFF2-40B4-BE49-F238E27FC236}">
                <a16:creationId xmlns:a16="http://schemas.microsoft.com/office/drawing/2014/main" id="{0414734E-9967-4990-922E-B84FA2AD35E0}"/>
              </a:ext>
            </a:extLst>
          </p:cNvPr>
          <p:cNvPicPr>
            <a:picLocks noChangeAspect="1"/>
          </p:cNvPicPr>
          <p:nvPr/>
        </p:nvPicPr>
        <p:blipFill>
          <a:blip r:embed="rId4"/>
          <a:stretch>
            <a:fillRect/>
          </a:stretch>
        </p:blipFill>
        <p:spPr>
          <a:xfrm>
            <a:off x="411553" y="3064934"/>
            <a:ext cx="11430000" cy="3086100"/>
          </a:xfrm>
          <a:prstGeom prst="rect">
            <a:avLst/>
          </a:prstGeom>
        </p:spPr>
      </p:pic>
    </p:spTree>
    <p:extLst>
      <p:ext uri="{BB962C8B-B14F-4D97-AF65-F5344CB8AC3E}">
        <p14:creationId xmlns:p14="http://schemas.microsoft.com/office/powerpoint/2010/main" val="991626432"/>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C288CD8-4995-4B45-B24A-BA2CDB3C25EC}"/>
              </a:ext>
            </a:extLst>
          </p:cNvPr>
          <p:cNvGrpSpPr/>
          <p:nvPr/>
        </p:nvGrpSpPr>
        <p:grpSpPr>
          <a:xfrm>
            <a:off x="-43251" y="0"/>
            <a:ext cx="12252401" cy="6858000"/>
            <a:chOff x="-43251" y="0"/>
            <a:chExt cx="12252401" cy="6858000"/>
          </a:xfrm>
        </p:grpSpPr>
        <p:sp>
          <p:nvSpPr>
            <p:cNvPr id="18" name="Rectangle 17">
              <a:extLst>
                <a:ext uri="{FF2B5EF4-FFF2-40B4-BE49-F238E27FC236}">
                  <a16:creationId xmlns:a16="http://schemas.microsoft.com/office/drawing/2014/main" id="{A9BA5E6C-D4FD-4FAD-AE61-66525607F1EB}"/>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0" name="keyart3">
              <a:extLst>
                <a:ext uri="{FF2B5EF4-FFF2-40B4-BE49-F238E27FC236}">
                  <a16:creationId xmlns:a16="http://schemas.microsoft.com/office/drawing/2014/main" id="{82258990-B5DC-44B9-A223-A75350A40C0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21" name="shading (lower right)">
              <a:extLst>
                <a:ext uri="{FF2B5EF4-FFF2-40B4-BE49-F238E27FC236}">
                  <a16:creationId xmlns:a16="http://schemas.microsoft.com/office/drawing/2014/main" id="{896054C2-A713-46A5-ADB9-31D03C7B9746}"/>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13" name="Title 8"/>
          <p:cNvSpPr>
            <a:spLocks noGrp="1"/>
          </p:cNvSpPr>
          <p:nvPr>
            <p:ph type="title"/>
          </p:nvPr>
        </p:nvSpPr>
        <p:spPr>
          <a:xfrm>
            <a:off x="685800" y="682625"/>
            <a:ext cx="10826496" cy="430887"/>
          </a:xfrm>
        </p:spPr>
        <p:txBody>
          <a:bodyPr/>
          <a:lstStyle/>
          <a:p>
            <a:pPr algn="ctr"/>
            <a:r>
              <a:rPr lang="en-US" sz="2800" b="0" dirty="0"/>
              <a:t>Renderers</a:t>
            </a:r>
          </a:p>
        </p:txBody>
      </p:sp>
      <p:sp>
        <p:nvSpPr>
          <p:cNvPr id="11" name="Content Placeholder 4">
            <a:extLst>
              <a:ext uri="{FF2B5EF4-FFF2-40B4-BE49-F238E27FC236}">
                <a16:creationId xmlns:a16="http://schemas.microsoft.com/office/drawing/2014/main" id="{00F94DA5-FD94-469D-99C2-921A99E0108C}"/>
              </a:ext>
            </a:extLst>
          </p:cNvPr>
          <p:cNvSpPr txBox="1">
            <a:spLocks/>
          </p:cNvSpPr>
          <p:nvPr/>
        </p:nvSpPr>
        <p:spPr>
          <a:xfrm>
            <a:off x="830580" y="2231718"/>
            <a:ext cx="2394354" cy="436535"/>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pPr>
            <a:r>
              <a:rPr lang="en-US" sz="2400" b="0" dirty="0" err="1"/>
              <a:t>SimpleRenderer</a:t>
            </a:r>
            <a:endParaRPr lang="en-US" sz="2400" b="0" dirty="0"/>
          </a:p>
        </p:txBody>
      </p:sp>
      <p:sp>
        <p:nvSpPr>
          <p:cNvPr id="12" name="Content Placeholder 4">
            <a:extLst>
              <a:ext uri="{FF2B5EF4-FFF2-40B4-BE49-F238E27FC236}">
                <a16:creationId xmlns:a16="http://schemas.microsoft.com/office/drawing/2014/main" id="{3A550975-ECAF-48DD-9373-C28F8B5D1B2C}"/>
              </a:ext>
            </a:extLst>
          </p:cNvPr>
          <p:cNvSpPr txBox="1">
            <a:spLocks/>
          </p:cNvSpPr>
          <p:nvPr/>
        </p:nvSpPr>
        <p:spPr>
          <a:xfrm>
            <a:off x="4185384" y="2274164"/>
            <a:ext cx="3164776" cy="394089"/>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pPr>
            <a:r>
              <a:rPr lang="en-US" sz="2400" b="0" dirty="0" err="1"/>
              <a:t>UniqueValueRenderer</a:t>
            </a:r>
            <a:endParaRPr lang="en-US" sz="2400" b="0" dirty="0"/>
          </a:p>
        </p:txBody>
      </p:sp>
      <p:sp>
        <p:nvSpPr>
          <p:cNvPr id="14" name="Content Placeholder 4">
            <a:extLst>
              <a:ext uri="{FF2B5EF4-FFF2-40B4-BE49-F238E27FC236}">
                <a16:creationId xmlns:a16="http://schemas.microsoft.com/office/drawing/2014/main" id="{E3C877E2-1A3D-45A0-9EB6-A1FCB25778FA}"/>
              </a:ext>
            </a:extLst>
          </p:cNvPr>
          <p:cNvSpPr txBox="1">
            <a:spLocks/>
          </p:cNvSpPr>
          <p:nvPr/>
        </p:nvSpPr>
        <p:spPr>
          <a:xfrm>
            <a:off x="8255286" y="2317907"/>
            <a:ext cx="3078528" cy="385302"/>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Font typeface="Arial"/>
              <a:buNone/>
            </a:pPr>
            <a:r>
              <a:rPr lang="en-US" sz="2400" b="0" dirty="0" err="1"/>
              <a:t>ClassBreaksRenderer</a:t>
            </a:r>
            <a:endParaRPr lang="en-US" sz="2400" b="0" dirty="0"/>
          </a:p>
        </p:txBody>
      </p:sp>
      <p:pic>
        <p:nvPicPr>
          <p:cNvPr id="15" name="Picture 14" descr="Screen Shot 2017-07-01 at 4.11.57 PM.png">
            <a:extLst>
              <a:ext uri="{FF2B5EF4-FFF2-40B4-BE49-F238E27FC236}">
                <a16:creationId xmlns:a16="http://schemas.microsoft.com/office/drawing/2014/main" id="{33C6ECD6-335A-4F3F-BB23-A8A1EA810B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159" y="2946138"/>
            <a:ext cx="2459801" cy="1996104"/>
          </a:xfrm>
          <a:prstGeom prst="rect">
            <a:avLst/>
          </a:prstGeom>
        </p:spPr>
      </p:pic>
      <p:pic>
        <p:nvPicPr>
          <p:cNvPr id="17" name="Picture 16">
            <a:extLst>
              <a:ext uri="{FF2B5EF4-FFF2-40B4-BE49-F238E27FC236}">
                <a16:creationId xmlns:a16="http://schemas.microsoft.com/office/drawing/2014/main" id="{70BE7629-BE45-416C-BE80-4064E1C0691F}"/>
              </a:ext>
            </a:extLst>
          </p:cNvPr>
          <p:cNvPicPr>
            <a:picLocks noChangeAspect="1"/>
          </p:cNvPicPr>
          <p:nvPr/>
        </p:nvPicPr>
        <p:blipFill>
          <a:blip r:embed="rId5"/>
          <a:stretch>
            <a:fillRect/>
          </a:stretch>
        </p:blipFill>
        <p:spPr>
          <a:xfrm>
            <a:off x="8113941" y="2946137"/>
            <a:ext cx="3494754" cy="2036775"/>
          </a:xfrm>
          <a:prstGeom prst="rect">
            <a:avLst/>
          </a:prstGeom>
        </p:spPr>
      </p:pic>
      <p:pic>
        <p:nvPicPr>
          <p:cNvPr id="19" name="Picture 18">
            <a:extLst>
              <a:ext uri="{FF2B5EF4-FFF2-40B4-BE49-F238E27FC236}">
                <a16:creationId xmlns:a16="http://schemas.microsoft.com/office/drawing/2014/main" id="{D8B90932-04A5-4B83-B578-14EC32170F65}"/>
              </a:ext>
            </a:extLst>
          </p:cNvPr>
          <p:cNvPicPr>
            <a:picLocks noChangeAspect="1"/>
          </p:cNvPicPr>
          <p:nvPr/>
        </p:nvPicPr>
        <p:blipFill rotWithShape="1">
          <a:blip r:embed="rId6"/>
          <a:srcRect l="29944" b="14905"/>
          <a:stretch/>
        </p:blipFill>
        <p:spPr>
          <a:xfrm>
            <a:off x="3978119" y="2931893"/>
            <a:ext cx="3492555" cy="2051019"/>
          </a:xfrm>
          <a:prstGeom prst="rect">
            <a:avLst/>
          </a:prstGeom>
        </p:spPr>
      </p:pic>
    </p:spTree>
    <p:extLst>
      <p:ext uri="{BB962C8B-B14F-4D97-AF65-F5344CB8AC3E}">
        <p14:creationId xmlns:p14="http://schemas.microsoft.com/office/powerpoint/2010/main" val="1561409641"/>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B72CD5B9-35AC-4DA7-A558-A963A9FCC37C}"/>
              </a:ext>
            </a:extLst>
          </p:cNvPr>
          <p:cNvGrpSpPr/>
          <p:nvPr/>
        </p:nvGrpSpPr>
        <p:grpSpPr>
          <a:xfrm>
            <a:off x="-43251" y="0"/>
            <a:ext cx="12252401" cy="6858000"/>
            <a:chOff x="-43251" y="0"/>
            <a:chExt cx="12252401" cy="6858000"/>
          </a:xfrm>
        </p:grpSpPr>
        <p:sp>
          <p:nvSpPr>
            <p:cNvPr id="26" name="Rectangle 25">
              <a:extLst>
                <a:ext uri="{FF2B5EF4-FFF2-40B4-BE49-F238E27FC236}">
                  <a16:creationId xmlns:a16="http://schemas.microsoft.com/office/drawing/2014/main" id="{7BD78DFC-32CE-4371-9D9F-DCEA34FEAEA2}"/>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7" name="keyart3">
              <a:extLst>
                <a:ext uri="{FF2B5EF4-FFF2-40B4-BE49-F238E27FC236}">
                  <a16:creationId xmlns:a16="http://schemas.microsoft.com/office/drawing/2014/main" id="{18332F45-7D06-4D83-90AA-F5A8AC80D8E0}"/>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31" name="shading (lower right)">
              <a:extLst>
                <a:ext uri="{FF2B5EF4-FFF2-40B4-BE49-F238E27FC236}">
                  <a16:creationId xmlns:a16="http://schemas.microsoft.com/office/drawing/2014/main" id="{0859810F-6B3C-4620-BDE9-7BB1E74F51B8}"/>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13" name="Title 8"/>
          <p:cNvSpPr>
            <a:spLocks noGrp="1"/>
          </p:cNvSpPr>
          <p:nvPr>
            <p:ph type="title"/>
          </p:nvPr>
        </p:nvSpPr>
        <p:spPr>
          <a:xfrm>
            <a:off x="685800" y="682625"/>
            <a:ext cx="10826496" cy="430887"/>
          </a:xfrm>
        </p:spPr>
        <p:txBody>
          <a:bodyPr/>
          <a:lstStyle/>
          <a:p>
            <a:pPr algn="ctr"/>
            <a:r>
              <a:rPr lang="en-US" sz="2800" b="0" dirty="0"/>
              <a:t>Multivariate mapping with visual variables</a:t>
            </a:r>
          </a:p>
        </p:txBody>
      </p:sp>
      <p:sp>
        <p:nvSpPr>
          <p:cNvPr id="19" name="Content Placeholder 4">
            <a:extLst>
              <a:ext uri="{FF2B5EF4-FFF2-40B4-BE49-F238E27FC236}">
                <a16:creationId xmlns:a16="http://schemas.microsoft.com/office/drawing/2014/main" id="{8EC03E51-A41B-4FF0-81B6-8EFAA9952A49}"/>
              </a:ext>
            </a:extLst>
          </p:cNvPr>
          <p:cNvSpPr txBox="1">
            <a:spLocks/>
          </p:cNvSpPr>
          <p:nvPr/>
        </p:nvSpPr>
        <p:spPr>
          <a:xfrm>
            <a:off x="1464970" y="1315893"/>
            <a:ext cx="6611188" cy="27961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r>
              <a:rPr lang="en-US" sz="1800" b="0" dirty="0" err="1">
                <a:solidFill>
                  <a:srgbClr val="FFFFFF"/>
                </a:solidFill>
              </a:rPr>
              <a:t>visualVariables</a:t>
            </a:r>
            <a:r>
              <a:rPr lang="en-US" sz="1800" b="0" dirty="0">
                <a:solidFill>
                  <a:srgbClr val="FFFFFF"/>
                </a:solidFill>
              </a:rPr>
              <a:t> - only for continuous numerical visualization</a:t>
            </a:r>
          </a:p>
        </p:txBody>
      </p:sp>
      <p:sp>
        <p:nvSpPr>
          <p:cNvPr id="20" name="Content Placeholder 4">
            <a:extLst>
              <a:ext uri="{FF2B5EF4-FFF2-40B4-BE49-F238E27FC236}">
                <a16:creationId xmlns:a16="http://schemas.microsoft.com/office/drawing/2014/main" id="{9B3DB0FB-FBFC-4840-A77F-E9ABEBB0FB18}"/>
              </a:ext>
            </a:extLst>
          </p:cNvPr>
          <p:cNvSpPr txBox="1">
            <a:spLocks/>
          </p:cNvSpPr>
          <p:nvPr/>
        </p:nvSpPr>
        <p:spPr>
          <a:xfrm>
            <a:off x="1379219" y="1824331"/>
            <a:ext cx="971046" cy="518235"/>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r>
              <a:rPr lang="en-US" sz="2800" b="0" dirty="0">
                <a:solidFill>
                  <a:srgbClr val="FFFFFF"/>
                </a:solidFill>
              </a:rPr>
              <a:t>Color</a:t>
            </a:r>
          </a:p>
        </p:txBody>
      </p:sp>
      <p:sp>
        <p:nvSpPr>
          <p:cNvPr id="21" name="Content Placeholder 4">
            <a:extLst>
              <a:ext uri="{FF2B5EF4-FFF2-40B4-BE49-F238E27FC236}">
                <a16:creationId xmlns:a16="http://schemas.microsoft.com/office/drawing/2014/main" id="{3B9F6872-2319-49E8-A55C-5CDFAAC6C9B1}"/>
              </a:ext>
            </a:extLst>
          </p:cNvPr>
          <p:cNvSpPr txBox="1">
            <a:spLocks/>
          </p:cNvSpPr>
          <p:nvPr/>
        </p:nvSpPr>
        <p:spPr>
          <a:xfrm>
            <a:off x="8516677" y="1898229"/>
            <a:ext cx="1018029" cy="518235"/>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ctr">
              <a:buNone/>
            </a:pPr>
            <a:r>
              <a:rPr lang="en-US" sz="2800" b="0" dirty="0">
                <a:solidFill>
                  <a:srgbClr val="FFFFFF"/>
                </a:solidFill>
              </a:rPr>
              <a:t>Size</a:t>
            </a:r>
          </a:p>
        </p:txBody>
      </p:sp>
      <p:sp>
        <p:nvSpPr>
          <p:cNvPr id="22" name="Content Placeholder 4">
            <a:extLst>
              <a:ext uri="{FF2B5EF4-FFF2-40B4-BE49-F238E27FC236}">
                <a16:creationId xmlns:a16="http://schemas.microsoft.com/office/drawing/2014/main" id="{860294CE-0984-4879-92BE-40ED25257DA0}"/>
              </a:ext>
            </a:extLst>
          </p:cNvPr>
          <p:cNvSpPr txBox="1">
            <a:spLocks/>
          </p:cNvSpPr>
          <p:nvPr/>
        </p:nvSpPr>
        <p:spPr>
          <a:xfrm>
            <a:off x="8412556" y="5938457"/>
            <a:ext cx="1675756" cy="518235"/>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lgn="ctr">
              <a:buNone/>
            </a:pPr>
            <a:r>
              <a:rPr lang="en-US" sz="2800" b="0" dirty="0">
                <a:solidFill>
                  <a:srgbClr val="FFFFFF"/>
                </a:solidFill>
              </a:rPr>
              <a:t>Rotation</a:t>
            </a:r>
          </a:p>
        </p:txBody>
      </p:sp>
      <p:sp>
        <p:nvSpPr>
          <p:cNvPr id="23" name="Content Placeholder 4">
            <a:extLst>
              <a:ext uri="{FF2B5EF4-FFF2-40B4-BE49-F238E27FC236}">
                <a16:creationId xmlns:a16="http://schemas.microsoft.com/office/drawing/2014/main" id="{DDB79828-2F21-4CFF-9233-E33A551E5217}"/>
              </a:ext>
            </a:extLst>
          </p:cNvPr>
          <p:cNvSpPr txBox="1">
            <a:spLocks/>
          </p:cNvSpPr>
          <p:nvPr/>
        </p:nvSpPr>
        <p:spPr>
          <a:xfrm>
            <a:off x="1379219" y="6143620"/>
            <a:ext cx="1598419" cy="518235"/>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r>
              <a:rPr lang="en-US" sz="2800" b="0" dirty="0">
                <a:solidFill>
                  <a:srgbClr val="FFFFFF"/>
                </a:solidFill>
              </a:rPr>
              <a:t>Opacity</a:t>
            </a:r>
          </a:p>
        </p:txBody>
      </p:sp>
      <p:cxnSp>
        <p:nvCxnSpPr>
          <p:cNvPr id="24" name="Straight Connector 23">
            <a:extLst>
              <a:ext uri="{FF2B5EF4-FFF2-40B4-BE49-F238E27FC236}">
                <a16:creationId xmlns:a16="http://schemas.microsoft.com/office/drawing/2014/main" id="{9B5BC812-DAAC-4477-86EA-CF0BB592A74D}"/>
              </a:ext>
            </a:extLst>
          </p:cNvPr>
          <p:cNvCxnSpPr>
            <a:cxnSpLocks/>
          </p:cNvCxnSpPr>
          <p:nvPr/>
        </p:nvCxnSpPr>
        <p:spPr bwMode="auto">
          <a:xfrm>
            <a:off x="5412208" y="1898671"/>
            <a:ext cx="0" cy="4658540"/>
          </a:xfrm>
          <a:prstGeom prst="line">
            <a:avLst/>
          </a:prstGeom>
          <a:ln>
            <a:solidFill>
              <a:schemeClr val="tx1">
                <a:alpha val="50000"/>
              </a:schemeClr>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34" name="Straight Connector 33">
            <a:extLst>
              <a:ext uri="{FF2B5EF4-FFF2-40B4-BE49-F238E27FC236}">
                <a16:creationId xmlns:a16="http://schemas.microsoft.com/office/drawing/2014/main" id="{B0C7FB29-E2EE-4CC7-B9B7-BA5AE60EA1BA}"/>
              </a:ext>
            </a:extLst>
          </p:cNvPr>
          <p:cNvCxnSpPr>
            <a:cxnSpLocks/>
          </p:cNvCxnSpPr>
          <p:nvPr/>
        </p:nvCxnSpPr>
        <p:spPr bwMode="auto">
          <a:xfrm flipH="1">
            <a:off x="1768645" y="4387904"/>
            <a:ext cx="7676143" cy="0"/>
          </a:xfrm>
          <a:prstGeom prst="line">
            <a:avLst/>
          </a:prstGeom>
          <a:ln>
            <a:solidFill>
              <a:schemeClr val="tx1">
                <a:alpha val="50000"/>
              </a:schemeClr>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pic>
        <p:nvPicPr>
          <p:cNvPr id="38" name="Picture 37">
            <a:extLst>
              <a:ext uri="{FF2B5EF4-FFF2-40B4-BE49-F238E27FC236}">
                <a16:creationId xmlns:a16="http://schemas.microsoft.com/office/drawing/2014/main" id="{1687BEAC-C401-45C7-B668-592205329E69}"/>
              </a:ext>
            </a:extLst>
          </p:cNvPr>
          <p:cNvPicPr>
            <a:picLocks noChangeAspect="1"/>
          </p:cNvPicPr>
          <p:nvPr/>
        </p:nvPicPr>
        <p:blipFill>
          <a:blip r:embed="rId4"/>
          <a:stretch>
            <a:fillRect/>
          </a:stretch>
        </p:blipFill>
        <p:spPr>
          <a:xfrm>
            <a:off x="5748607" y="4578669"/>
            <a:ext cx="2035665" cy="1473115"/>
          </a:xfrm>
          <a:prstGeom prst="rect">
            <a:avLst/>
          </a:prstGeom>
        </p:spPr>
      </p:pic>
      <p:pic>
        <p:nvPicPr>
          <p:cNvPr id="40" name="Picture 39">
            <a:extLst>
              <a:ext uri="{FF2B5EF4-FFF2-40B4-BE49-F238E27FC236}">
                <a16:creationId xmlns:a16="http://schemas.microsoft.com/office/drawing/2014/main" id="{F561CF6C-2A43-4CB5-B69E-0DEB1D67A8FD}"/>
              </a:ext>
            </a:extLst>
          </p:cNvPr>
          <p:cNvPicPr>
            <a:picLocks noChangeAspect="1"/>
          </p:cNvPicPr>
          <p:nvPr/>
        </p:nvPicPr>
        <p:blipFill>
          <a:blip r:embed="rId5"/>
          <a:stretch>
            <a:fillRect/>
          </a:stretch>
        </p:blipFill>
        <p:spPr>
          <a:xfrm>
            <a:off x="3263813" y="4578669"/>
            <a:ext cx="1766978" cy="1543976"/>
          </a:xfrm>
          <a:prstGeom prst="rect">
            <a:avLst/>
          </a:prstGeom>
        </p:spPr>
      </p:pic>
      <p:pic>
        <p:nvPicPr>
          <p:cNvPr id="44" name="Picture 43">
            <a:extLst>
              <a:ext uri="{FF2B5EF4-FFF2-40B4-BE49-F238E27FC236}">
                <a16:creationId xmlns:a16="http://schemas.microsoft.com/office/drawing/2014/main" id="{D69BE796-F3B8-4181-9487-3A61CA65D657}"/>
              </a:ext>
            </a:extLst>
          </p:cNvPr>
          <p:cNvPicPr>
            <a:picLocks noChangeAspect="1"/>
          </p:cNvPicPr>
          <p:nvPr/>
        </p:nvPicPr>
        <p:blipFill>
          <a:blip r:embed="rId6"/>
          <a:stretch>
            <a:fillRect/>
          </a:stretch>
        </p:blipFill>
        <p:spPr>
          <a:xfrm>
            <a:off x="1526623" y="2452498"/>
            <a:ext cx="2410935" cy="1298320"/>
          </a:xfrm>
          <a:prstGeom prst="rect">
            <a:avLst/>
          </a:prstGeom>
        </p:spPr>
      </p:pic>
      <p:pic>
        <p:nvPicPr>
          <p:cNvPr id="47" name="Picture 46" descr="Screen Shot 2016-06-21 at 5.38.08 PM.png">
            <a:extLst>
              <a:ext uri="{FF2B5EF4-FFF2-40B4-BE49-F238E27FC236}">
                <a16:creationId xmlns:a16="http://schemas.microsoft.com/office/drawing/2014/main" id="{D6A0136F-D8FC-4B7B-AFED-A023C3C6223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59074" y="2156294"/>
            <a:ext cx="2229673" cy="1164806"/>
          </a:xfrm>
          <a:prstGeom prst="rect">
            <a:avLst/>
          </a:prstGeom>
        </p:spPr>
      </p:pic>
      <p:pic>
        <p:nvPicPr>
          <p:cNvPr id="52" name="Picture 51">
            <a:extLst>
              <a:ext uri="{FF2B5EF4-FFF2-40B4-BE49-F238E27FC236}">
                <a16:creationId xmlns:a16="http://schemas.microsoft.com/office/drawing/2014/main" id="{27C99542-0D90-4184-98AF-48EC574972D4}"/>
              </a:ext>
            </a:extLst>
          </p:cNvPr>
          <p:cNvPicPr>
            <a:picLocks noChangeAspect="1"/>
          </p:cNvPicPr>
          <p:nvPr/>
        </p:nvPicPr>
        <p:blipFill>
          <a:blip r:embed="rId8"/>
          <a:stretch>
            <a:fillRect/>
          </a:stretch>
        </p:blipFill>
        <p:spPr>
          <a:xfrm>
            <a:off x="8099980" y="3760962"/>
            <a:ext cx="2054252" cy="1255267"/>
          </a:xfrm>
          <a:prstGeom prst="rect">
            <a:avLst/>
          </a:prstGeom>
        </p:spPr>
      </p:pic>
    </p:spTree>
    <p:extLst>
      <p:ext uri="{BB962C8B-B14F-4D97-AF65-F5344CB8AC3E}">
        <p14:creationId xmlns:p14="http://schemas.microsoft.com/office/powerpoint/2010/main" val="507911573"/>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background">
            <a:extLst>
              <a:ext uri="{FF2B5EF4-FFF2-40B4-BE49-F238E27FC236}">
                <a16:creationId xmlns:a16="http://schemas.microsoft.com/office/drawing/2014/main" id="{07BAC2E7-BCA5-4727-A297-CA15789699D5}"/>
              </a:ext>
            </a:extLst>
          </p:cNvPr>
          <p:cNvGrpSpPr/>
          <p:nvPr/>
        </p:nvGrpSpPr>
        <p:grpSpPr>
          <a:xfrm>
            <a:off x="-92598" y="-16008"/>
            <a:ext cx="12301748" cy="6881826"/>
            <a:chOff x="-92598" y="-16008"/>
            <a:chExt cx="12301748" cy="6881826"/>
          </a:xfrm>
        </p:grpSpPr>
        <p:sp>
          <p:nvSpPr>
            <p:cNvPr id="6" name="Rectangle 5">
              <a:extLst>
                <a:ext uri="{FF2B5EF4-FFF2-40B4-BE49-F238E27FC236}">
                  <a16:creationId xmlns:a16="http://schemas.microsoft.com/office/drawing/2014/main" id="{AE106313-5F98-4C96-A259-EA681278D9D3}"/>
                </a:ext>
              </a:extLst>
            </p:cNvPr>
            <p:cNvSpPr/>
            <p:nvPr/>
          </p:nvSpPr>
          <p:spPr bwMode="auto">
            <a:xfrm>
              <a:off x="0" y="-16008"/>
              <a:ext cx="12209150" cy="6865818"/>
            </a:xfrm>
            <a:prstGeom prst="rect">
              <a:avLst/>
            </a:prstGeom>
            <a:gradFill flip="none" rotWithShape="1">
              <a:gsLst>
                <a:gs pos="58000">
                  <a:srgbClr val="006BA6"/>
                </a:gs>
                <a:gs pos="100000">
                  <a:srgbClr val="28469C"/>
                </a:gs>
                <a:gs pos="81000">
                  <a:srgbClr val="0051A2"/>
                </a:gs>
                <a:gs pos="30000">
                  <a:srgbClr val="01A7B1"/>
                </a:gs>
                <a:gs pos="0">
                  <a:srgbClr val="00C1B6"/>
                </a:gs>
              </a:gsLst>
              <a:lin ang="96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7" name="keyart1">
              <a:extLst>
                <a:ext uri="{FF2B5EF4-FFF2-40B4-BE49-F238E27FC236}">
                  <a16:creationId xmlns:a16="http://schemas.microsoft.com/office/drawing/2014/main" id="{AFB133D3-3A74-4DC1-9253-6AD16304D624}"/>
                </a:ext>
              </a:extLst>
            </p:cNvPr>
            <p:cNvPicPr>
              <a:picLocks noChangeAspect="1"/>
            </p:cNvPicPr>
            <p:nvPr/>
          </p:nvPicPr>
          <p:blipFill rotWithShape="1">
            <a:blip r:embed="rId3">
              <a:extLst>
                <a:ext uri="{28A0092B-C50C-407E-A947-70E740481C1C}">
                  <a14:useLocalDpi xmlns:a14="http://schemas.microsoft.com/office/drawing/2010/main" val="0"/>
                </a:ext>
              </a:extLst>
            </a:blip>
            <a:srcRect l="53646" t="11238" r="5417" b="5631"/>
            <a:stretch/>
          </p:blipFill>
          <p:spPr>
            <a:xfrm>
              <a:off x="6212591" y="-1048"/>
              <a:ext cx="5996559" cy="6849810"/>
            </a:xfrm>
            <a:prstGeom prst="rect">
              <a:avLst/>
            </a:prstGeom>
          </p:spPr>
        </p:pic>
        <p:pic>
          <p:nvPicPr>
            <p:cNvPr id="8" name="keyart2">
              <a:extLst>
                <a:ext uri="{FF2B5EF4-FFF2-40B4-BE49-F238E27FC236}">
                  <a16:creationId xmlns:a16="http://schemas.microsoft.com/office/drawing/2014/main" id="{7427A0A8-E3FC-4864-ACA3-5BEBCA7E2A9E}"/>
                </a:ext>
              </a:extLst>
            </p:cNvPr>
            <p:cNvPicPr>
              <a:picLocks noChangeAspect="1"/>
            </p:cNvPicPr>
            <p:nvPr/>
          </p:nvPicPr>
          <p:blipFill rotWithShape="1">
            <a:blip r:embed="rId3">
              <a:alphaModFix amt="87000"/>
              <a:extLst>
                <a:ext uri="{28A0092B-C50C-407E-A947-70E740481C1C}">
                  <a14:useLocalDpi xmlns:a14="http://schemas.microsoft.com/office/drawing/2010/main" val="0"/>
                </a:ext>
              </a:extLst>
            </a:blip>
            <a:srcRect l="2" r="72434" b="68401"/>
            <a:stretch/>
          </p:blipFill>
          <p:spPr>
            <a:xfrm>
              <a:off x="-1" y="0"/>
              <a:ext cx="3356658" cy="2164466"/>
            </a:xfrm>
            <a:prstGeom prst="rect">
              <a:avLst/>
            </a:prstGeom>
          </p:spPr>
        </p:pic>
        <p:sp>
          <p:nvSpPr>
            <p:cNvPr id="9" name="shading (lower right)">
              <a:extLst>
                <a:ext uri="{FF2B5EF4-FFF2-40B4-BE49-F238E27FC236}">
                  <a16:creationId xmlns:a16="http://schemas.microsoft.com/office/drawing/2014/main" id="{0BC6102F-E3F2-4495-B59D-78DE56C4EB6A}"/>
                </a:ext>
              </a:extLst>
            </p:cNvPr>
            <p:cNvSpPr/>
            <p:nvPr/>
          </p:nvSpPr>
          <p:spPr bwMode="auto">
            <a:xfrm>
              <a:off x="-92598" y="1736203"/>
              <a:ext cx="12301748" cy="5129615"/>
            </a:xfrm>
            <a:prstGeom prst="rect">
              <a:avLst/>
            </a:prstGeom>
            <a:gradFill flip="none" rotWithShape="1">
              <a:gsLst>
                <a:gs pos="40000">
                  <a:srgbClr val="0D134A">
                    <a:alpha val="9000"/>
                  </a:srgbClr>
                </a:gs>
                <a:gs pos="60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14" name="Subtitle 9"/>
          <p:cNvSpPr>
            <a:spLocks noGrp="1"/>
          </p:cNvSpPr>
          <p:nvPr>
            <p:ph type="body" idx="1"/>
          </p:nvPr>
        </p:nvSpPr>
        <p:spPr>
          <a:xfrm>
            <a:off x="1279016" y="2980570"/>
            <a:ext cx="6245411" cy="308482"/>
          </a:xfrm>
        </p:spPr>
        <p:txBody>
          <a:bodyPr/>
          <a:lstStyle/>
          <a:p>
            <a:pPr lvl="0">
              <a:lnSpc>
                <a:spcPts val="2600"/>
              </a:lnSpc>
              <a:spcBef>
                <a:spcPct val="0"/>
              </a:spcBef>
              <a:buClrTx/>
              <a:buSzTx/>
              <a:defRPr/>
            </a:pPr>
            <a:r>
              <a:rPr lang="en-US" sz="2000" b="0" dirty="0">
                <a:solidFill>
                  <a:schemeClr val="tx1"/>
                </a:solidFill>
                <a:cs typeface="Avenir LT Std 65 Medium" charset="0"/>
              </a:rPr>
              <a:t>Basic patterns</a:t>
            </a:r>
          </a:p>
        </p:txBody>
      </p:sp>
      <p:sp>
        <p:nvSpPr>
          <p:cNvPr id="13" name="Title 8"/>
          <p:cNvSpPr>
            <a:spLocks noGrp="1"/>
          </p:cNvSpPr>
          <p:nvPr>
            <p:ph type="title"/>
          </p:nvPr>
        </p:nvSpPr>
        <p:spPr>
          <a:xfrm>
            <a:off x="1279016" y="2189854"/>
            <a:ext cx="6632870" cy="749308"/>
          </a:xfrm>
        </p:spPr>
        <p:txBody>
          <a:bodyPr/>
          <a:lstStyle/>
          <a:p>
            <a:pPr>
              <a:lnSpc>
                <a:spcPts val="5800"/>
              </a:lnSpc>
            </a:pPr>
            <a:r>
              <a:rPr lang="en-US" sz="5400" b="0" dirty="0">
                <a:ea typeface="Avenir LT Std 55 Roman" charset="0"/>
                <a:cs typeface="Avenir LT Std 55 Roman" charset="0"/>
              </a:rPr>
              <a:t>Visualization API</a:t>
            </a:r>
            <a:endParaRPr lang="en-US" sz="5400" dirty="0"/>
          </a:p>
        </p:txBody>
      </p:sp>
    </p:spTree>
    <p:extLst>
      <p:ext uri="{BB962C8B-B14F-4D97-AF65-F5344CB8AC3E}">
        <p14:creationId xmlns:p14="http://schemas.microsoft.com/office/powerpoint/2010/main" val="527460798"/>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2BB15E75-F7FF-4AE7-B50B-9D4E883E8BFA}"/>
              </a:ext>
            </a:extLst>
          </p:cNvPr>
          <p:cNvGrpSpPr/>
          <p:nvPr/>
        </p:nvGrpSpPr>
        <p:grpSpPr>
          <a:xfrm>
            <a:off x="-43251" y="0"/>
            <a:ext cx="12252401" cy="6858000"/>
            <a:chOff x="-43251" y="0"/>
            <a:chExt cx="12252401" cy="6858000"/>
          </a:xfrm>
        </p:grpSpPr>
        <p:sp>
          <p:nvSpPr>
            <p:cNvPr id="15" name="Rectangle 14">
              <a:extLst>
                <a:ext uri="{FF2B5EF4-FFF2-40B4-BE49-F238E27FC236}">
                  <a16:creationId xmlns:a16="http://schemas.microsoft.com/office/drawing/2014/main" id="{62BF1C49-758D-4202-99BA-5040A19A1E34}"/>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6" name="keyart3">
              <a:extLst>
                <a:ext uri="{FF2B5EF4-FFF2-40B4-BE49-F238E27FC236}">
                  <a16:creationId xmlns:a16="http://schemas.microsoft.com/office/drawing/2014/main" id="{AED228C4-D883-4501-93BA-8E1773F4AFA5}"/>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7" name="shading (lower right)">
              <a:extLst>
                <a:ext uri="{FF2B5EF4-FFF2-40B4-BE49-F238E27FC236}">
                  <a16:creationId xmlns:a16="http://schemas.microsoft.com/office/drawing/2014/main" id="{0BE11A1A-B82C-4D96-A6B7-17F9FA540CB4}"/>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5" name="TextBox 4">
            <a:extLst>
              <a:ext uri="{FF2B5EF4-FFF2-40B4-BE49-F238E27FC236}">
                <a16:creationId xmlns:a16="http://schemas.microsoft.com/office/drawing/2014/main" id="{51DF5635-2E8C-0741-9DC5-07D7CDDDA2D9}"/>
              </a:ext>
            </a:extLst>
          </p:cNvPr>
          <p:cNvSpPr txBox="1"/>
          <p:nvPr/>
        </p:nvSpPr>
        <p:spPr>
          <a:xfrm>
            <a:off x="-1231900" y="8966200"/>
            <a:ext cx="0" cy="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Title 6">
            <a:extLst>
              <a:ext uri="{FF2B5EF4-FFF2-40B4-BE49-F238E27FC236}">
                <a16:creationId xmlns:a16="http://schemas.microsoft.com/office/drawing/2014/main" id="{EEEAE261-5AD1-48DB-940C-3D0020F6D968}"/>
              </a:ext>
            </a:extLst>
          </p:cNvPr>
          <p:cNvSpPr txBox="1">
            <a:spLocks/>
          </p:cNvSpPr>
          <p:nvPr/>
        </p:nvSpPr>
        <p:spPr>
          <a:xfrm>
            <a:off x="730567" y="1262836"/>
            <a:ext cx="2316479" cy="430887"/>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r>
              <a:rPr lang="en-US" sz="2800" b="0" dirty="0"/>
              <a:t>layer</a:t>
            </a:r>
          </a:p>
        </p:txBody>
      </p:sp>
      <p:sp>
        <p:nvSpPr>
          <p:cNvPr id="19" name="Title 6">
            <a:extLst>
              <a:ext uri="{FF2B5EF4-FFF2-40B4-BE49-F238E27FC236}">
                <a16:creationId xmlns:a16="http://schemas.microsoft.com/office/drawing/2014/main" id="{4A7B63A1-E2D0-4B36-96F4-AFD6F29F80CA}"/>
              </a:ext>
            </a:extLst>
          </p:cNvPr>
          <p:cNvSpPr txBox="1">
            <a:spLocks/>
          </p:cNvSpPr>
          <p:nvPr/>
        </p:nvSpPr>
        <p:spPr>
          <a:xfrm>
            <a:off x="730567" y="3750407"/>
            <a:ext cx="1611629" cy="430887"/>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r>
              <a:rPr lang="en-US" sz="2800" b="0" dirty="0"/>
              <a:t>symbol</a:t>
            </a:r>
          </a:p>
        </p:txBody>
      </p:sp>
      <p:sp>
        <p:nvSpPr>
          <p:cNvPr id="24" name="Title 6">
            <a:extLst>
              <a:ext uri="{FF2B5EF4-FFF2-40B4-BE49-F238E27FC236}">
                <a16:creationId xmlns:a16="http://schemas.microsoft.com/office/drawing/2014/main" id="{5F806691-DA1D-41EE-BEF4-BC0059C05210}"/>
              </a:ext>
            </a:extLst>
          </p:cNvPr>
          <p:cNvSpPr txBox="1">
            <a:spLocks/>
          </p:cNvSpPr>
          <p:nvPr/>
        </p:nvSpPr>
        <p:spPr>
          <a:xfrm>
            <a:off x="730567" y="2506622"/>
            <a:ext cx="2316479" cy="430887"/>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r>
              <a:rPr lang="en-US" sz="2800" b="0" dirty="0"/>
              <a:t>renderer</a:t>
            </a:r>
          </a:p>
        </p:txBody>
      </p:sp>
      <p:cxnSp>
        <p:nvCxnSpPr>
          <p:cNvPr id="41" name="Straight Arrow Connector 40">
            <a:extLst>
              <a:ext uri="{FF2B5EF4-FFF2-40B4-BE49-F238E27FC236}">
                <a16:creationId xmlns:a16="http://schemas.microsoft.com/office/drawing/2014/main" id="{30A67638-5512-44C7-BA98-746E4DC6B9CE}"/>
              </a:ext>
            </a:extLst>
          </p:cNvPr>
          <p:cNvCxnSpPr>
            <a:cxnSpLocks/>
          </p:cNvCxnSpPr>
          <p:nvPr/>
        </p:nvCxnSpPr>
        <p:spPr bwMode="auto">
          <a:xfrm>
            <a:off x="841057" y="1693723"/>
            <a:ext cx="0" cy="826770"/>
          </a:xfrm>
          <a:prstGeom prst="straightConnector1">
            <a:avLst/>
          </a:prstGeom>
          <a:ln>
            <a:solidFill>
              <a:schemeClr val="tx1"/>
            </a:solidFill>
            <a:headEnd type="none" w="med" len="med"/>
            <a:tailEnd type="triangle" w="lg" len="lg"/>
          </a:ln>
        </p:spPr>
        <p:style>
          <a:lnRef idx="1">
            <a:schemeClr val="accent5"/>
          </a:lnRef>
          <a:fillRef idx="0">
            <a:schemeClr val="accent5"/>
          </a:fillRef>
          <a:effectRef idx="0">
            <a:schemeClr val="accent5"/>
          </a:effectRef>
          <a:fontRef idx="minor">
            <a:schemeClr val="tx1"/>
          </a:fontRef>
        </p:style>
      </p:cxnSp>
      <p:cxnSp>
        <p:nvCxnSpPr>
          <p:cNvPr id="43" name="Straight Arrow Connector 42">
            <a:extLst>
              <a:ext uri="{FF2B5EF4-FFF2-40B4-BE49-F238E27FC236}">
                <a16:creationId xmlns:a16="http://schemas.microsoft.com/office/drawing/2014/main" id="{8C76EE9E-4888-44B5-8F66-257671776666}"/>
              </a:ext>
            </a:extLst>
          </p:cNvPr>
          <p:cNvCxnSpPr>
            <a:cxnSpLocks/>
          </p:cNvCxnSpPr>
          <p:nvPr/>
        </p:nvCxnSpPr>
        <p:spPr bwMode="auto">
          <a:xfrm>
            <a:off x="841057" y="2937509"/>
            <a:ext cx="0" cy="826770"/>
          </a:xfrm>
          <a:prstGeom prst="straightConnector1">
            <a:avLst/>
          </a:prstGeom>
          <a:ln>
            <a:solidFill>
              <a:schemeClr val="tx1"/>
            </a:solidFill>
            <a:headEnd type="none" w="med" len="med"/>
            <a:tailEnd type="triangle" w="lg" len="lg"/>
          </a:ln>
        </p:spPr>
        <p:style>
          <a:lnRef idx="1">
            <a:schemeClr val="accent5"/>
          </a:lnRef>
          <a:fillRef idx="0">
            <a:schemeClr val="accent5"/>
          </a:fillRef>
          <a:effectRef idx="0">
            <a:schemeClr val="accent5"/>
          </a:effectRef>
          <a:fontRef idx="minor">
            <a:schemeClr val="tx1"/>
          </a:fontRef>
        </p:style>
      </p:cxnSp>
      <p:cxnSp>
        <p:nvCxnSpPr>
          <p:cNvPr id="44" name="Straight Arrow Connector 43">
            <a:extLst>
              <a:ext uri="{FF2B5EF4-FFF2-40B4-BE49-F238E27FC236}">
                <a16:creationId xmlns:a16="http://schemas.microsoft.com/office/drawing/2014/main" id="{82D60E82-7FB0-4348-AE48-C0043DEBB5A3}"/>
              </a:ext>
            </a:extLst>
          </p:cNvPr>
          <p:cNvCxnSpPr>
            <a:cxnSpLocks/>
          </p:cNvCxnSpPr>
          <p:nvPr/>
        </p:nvCxnSpPr>
        <p:spPr bwMode="auto">
          <a:xfrm>
            <a:off x="824863" y="4181294"/>
            <a:ext cx="0" cy="826770"/>
          </a:xfrm>
          <a:prstGeom prst="straightConnector1">
            <a:avLst/>
          </a:prstGeom>
          <a:ln>
            <a:solidFill>
              <a:schemeClr val="tx1"/>
            </a:solidFill>
            <a:headEnd type="none" w="med" len="med"/>
            <a:tailEnd type="triangle" w="lg" len="lg"/>
          </a:ln>
        </p:spPr>
        <p:style>
          <a:lnRef idx="1">
            <a:schemeClr val="accent5"/>
          </a:lnRef>
          <a:fillRef idx="0">
            <a:schemeClr val="accent5"/>
          </a:fillRef>
          <a:effectRef idx="0">
            <a:schemeClr val="accent5"/>
          </a:effectRef>
          <a:fontRef idx="minor">
            <a:schemeClr val="tx1"/>
          </a:fontRef>
        </p:style>
      </p:cxnSp>
      <p:sp>
        <p:nvSpPr>
          <p:cNvPr id="45" name="Title 6">
            <a:extLst>
              <a:ext uri="{FF2B5EF4-FFF2-40B4-BE49-F238E27FC236}">
                <a16:creationId xmlns:a16="http://schemas.microsoft.com/office/drawing/2014/main" id="{26774207-333B-4DFA-ADC1-34CAF99244C4}"/>
              </a:ext>
            </a:extLst>
          </p:cNvPr>
          <p:cNvSpPr txBox="1">
            <a:spLocks/>
          </p:cNvSpPr>
          <p:nvPr/>
        </p:nvSpPr>
        <p:spPr>
          <a:xfrm>
            <a:off x="730567" y="4994192"/>
            <a:ext cx="2406016" cy="430887"/>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r>
              <a:rPr lang="en-US" sz="2800" b="0" dirty="0" err="1"/>
              <a:t>symbolLayers</a:t>
            </a:r>
            <a:endParaRPr lang="en-US" sz="2800" b="0" dirty="0"/>
          </a:p>
        </p:txBody>
      </p:sp>
      <p:sp>
        <p:nvSpPr>
          <p:cNvPr id="49" name="Rectangle 48">
            <a:extLst>
              <a:ext uri="{FF2B5EF4-FFF2-40B4-BE49-F238E27FC236}">
                <a16:creationId xmlns:a16="http://schemas.microsoft.com/office/drawing/2014/main" id="{918B3AE2-385C-4787-83CD-F24993AC5D49}"/>
              </a:ext>
            </a:extLst>
          </p:cNvPr>
          <p:cNvSpPr/>
          <p:nvPr/>
        </p:nvSpPr>
        <p:spPr bwMode="auto">
          <a:xfrm>
            <a:off x="3976688" y="952500"/>
            <a:ext cx="7720012" cy="5295900"/>
          </a:xfrm>
          <a:prstGeom prst="rect">
            <a:avLst/>
          </a:prstGeom>
          <a:solidFill>
            <a:schemeClr val="tx1">
              <a:alpha val="90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0" name="Rectangle 49">
            <a:extLst>
              <a:ext uri="{FF2B5EF4-FFF2-40B4-BE49-F238E27FC236}">
                <a16:creationId xmlns:a16="http://schemas.microsoft.com/office/drawing/2014/main" id="{45BA1667-8EB9-4498-AD35-727FB197A2BA}"/>
              </a:ext>
            </a:extLst>
          </p:cNvPr>
          <p:cNvSpPr/>
          <p:nvPr/>
        </p:nvSpPr>
        <p:spPr>
          <a:xfrm>
            <a:off x="3846194" y="1199793"/>
            <a:ext cx="8643611" cy="4708981"/>
          </a:xfrm>
          <a:prstGeom prst="rect">
            <a:avLst/>
          </a:prstGeom>
        </p:spPr>
        <p:txBody>
          <a:bodyPr wrap="square">
            <a:spAutoFit/>
          </a:bodyPr>
          <a:lstStyle/>
          <a:p>
            <a:r>
              <a:rPr lang="en-US" b="1" dirty="0">
                <a:solidFill>
                  <a:srgbClr val="0000FF"/>
                </a:solidFill>
                <a:latin typeface="Lucida Console" panose="020B0609040504020204" pitchFamily="49" charset="0"/>
                <a:cs typeface="Calibri" panose="020F0502020204030204" pitchFamily="34" charset="0"/>
              </a:rPr>
              <a:t>  </a:t>
            </a:r>
            <a:r>
              <a:rPr lang="en-US" sz="2000" b="1" dirty="0" err="1">
                <a:solidFill>
                  <a:srgbClr val="0000FF"/>
                </a:solidFill>
                <a:latin typeface="Lucida Console" panose="020B0609040504020204" pitchFamily="49" charset="0"/>
                <a:cs typeface="Calibri" panose="020F0502020204030204" pitchFamily="34" charset="0"/>
              </a:rPr>
              <a:t>var</a:t>
            </a:r>
            <a:r>
              <a:rPr lang="en-US" sz="2000" b="1" dirty="0">
                <a:solidFill>
                  <a:srgbClr val="0000FF"/>
                </a:solidFill>
                <a:latin typeface="Lucida Console" panose="020B0609040504020204" pitchFamily="49" charset="0"/>
                <a:cs typeface="Calibri" panose="020F0502020204030204" pitchFamily="34" charset="0"/>
              </a:rPr>
              <a:t> </a:t>
            </a:r>
            <a:r>
              <a:rPr lang="en-US" sz="2000" dirty="0">
                <a:solidFill>
                  <a:srgbClr val="000000"/>
                </a:solidFill>
                <a:latin typeface="Lucida Console" panose="020B0609040504020204" pitchFamily="49" charset="0"/>
                <a:cs typeface="Calibri" panose="020F0502020204030204" pitchFamily="34" charset="0"/>
              </a:rPr>
              <a:t>layer </a:t>
            </a:r>
            <a:r>
              <a:rPr lang="en-US" sz="2000" b="1" dirty="0">
                <a:solidFill>
                  <a:srgbClr val="000080"/>
                </a:solidFill>
                <a:latin typeface="Lucida Console" panose="020B0609040504020204" pitchFamily="49" charset="0"/>
                <a:cs typeface="Calibri" panose="020F0502020204030204" pitchFamily="34" charset="0"/>
              </a:rPr>
              <a:t>=</a:t>
            </a:r>
            <a:r>
              <a:rPr lang="en-US" sz="2000" dirty="0">
                <a:solidFill>
                  <a:srgbClr val="000000"/>
                </a:solidFill>
                <a:latin typeface="Lucida Console" panose="020B0609040504020204" pitchFamily="49" charset="0"/>
                <a:cs typeface="Calibri" panose="020F0502020204030204" pitchFamily="34" charset="0"/>
              </a:rPr>
              <a:t> </a:t>
            </a:r>
            <a:r>
              <a:rPr lang="en-US" sz="2000" b="1" dirty="0">
                <a:solidFill>
                  <a:srgbClr val="0000FF"/>
                </a:solidFill>
                <a:latin typeface="Lucida Console" panose="020B0609040504020204" pitchFamily="49" charset="0"/>
                <a:cs typeface="Calibri" panose="020F0502020204030204" pitchFamily="34" charset="0"/>
              </a:rPr>
              <a:t>new</a:t>
            </a:r>
            <a:r>
              <a:rPr lang="en-US" sz="2000" dirty="0">
                <a:solidFill>
                  <a:srgbClr val="000000"/>
                </a:solidFill>
                <a:latin typeface="Lucida Console" panose="020B0609040504020204" pitchFamily="49" charset="0"/>
                <a:cs typeface="Calibri" panose="020F0502020204030204" pitchFamily="34" charset="0"/>
              </a:rPr>
              <a:t> </a:t>
            </a:r>
            <a:r>
              <a:rPr lang="en-US" sz="2000" dirty="0" err="1">
                <a:solidFill>
                  <a:srgbClr val="000000"/>
                </a:solidFill>
                <a:latin typeface="Lucida Console" panose="020B0609040504020204" pitchFamily="49" charset="0"/>
                <a:cs typeface="Calibri" panose="020F0502020204030204" pitchFamily="34" charset="0"/>
              </a:rPr>
              <a:t>FeatureLayer</a:t>
            </a:r>
            <a:r>
              <a:rPr lang="en-US" sz="2000" b="1" dirty="0">
                <a:solidFill>
                  <a:srgbClr val="000080"/>
                </a:solidFill>
                <a:latin typeface="Lucida Console" panose="020B0609040504020204" pitchFamily="49" charset="0"/>
                <a:cs typeface="Calibri" panose="020F0502020204030204" pitchFamily="34" charset="0"/>
              </a:rPr>
              <a:t>({</a:t>
            </a:r>
            <a:endParaRPr lang="en-US" sz="2000" dirty="0">
              <a:solidFill>
                <a:srgbClr val="000000"/>
              </a:solidFill>
              <a:latin typeface="Lucida Console" panose="020B0609040504020204" pitchFamily="49" charset="0"/>
              <a:cs typeface="Calibri" panose="020F0502020204030204" pitchFamily="34" charset="0"/>
            </a:endParaRPr>
          </a:p>
          <a:p>
            <a:r>
              <a:rPr lang="en-US" sz="2000" dirty="0">
                <a:solidFill>
                  <a:srgbClr val="000000"/>
                </a:solidFill>
                <a:latin typeface="Lucida Console" panose="020B0609040504020204" pitchFamily="49" charset="0"/>
                <a:cs typeface="Calibri" panose="020F0502020204030204" pitchFamily="34" charset="0"/>
              </a:rPr>
              <a:t>    renderer</a:t>
            </a:r>
            <a:r>
              <a:rPr lang="en-US" sz="2000" b="1" dirty="0">
                <a:solidFill>
                  <a:srgbClr val="000080"/>
                </a:solidFill>
                <a:latin typeface="Lucida Console" panose="020B0609040504020204" pitchFamily="49" charset="0"/>
                <a:cs typeface="Calibri" panose="020F0502020204030204" pitchFamily="34" charset="0"/>
              </a:rPr>
              <a:t>:</a:t>
            </a:r>
            <a:r>
              <a:rPr lang="en-US" sz="2000" dirty="0">
                <a:solidFill>
                  <a:srgbClr val="000000"/>
                </a:solidFill>
                <a:latin typeface="Lucida Console" panose="020B0609040504020204" pitchFamily="49" charset="0"/>
                <a:cs typeface="Calibri" panose="020F0502020204030204" pitchFamily="34" charset="0"/>
              </a:rPr>
              <a:t> </a:t>
            </a:r>
            <a:r>
              <a:rPr lang="en-US" sz="2000" b="1" dirty="0">
                <a:solidFill>
                  <a:srgbClr val="0000FF"/>
                </a:solidFill>
                <a:latin typeface="Lucida Console" panose="020B0609040504020204" pitchFamily="49" charset="0"/>
                <a:cs typeface="Calibri" panose="020F0502020204030204" pitchFamily="34" charset="0"/>
              </a:rPr>
              <a:t>new</a:t>
            </a:r>
            <a:r>
              <a:rPr lang="en-US" sz="2000" dirty="0">
                <a:solidFill>
                  <a:srgbClr val="000000"/>
                </a:solidFill>
                <a:latin typeface="Lucida Console" panose="020B0609040504020204" pitchFamily="49" charset="0"/>
                <a:cs typeface="Calibri" panose="020F0502020204030204" pitchFamily="34" charset="0"/>
              </a:rPr>
              <a:t> </a:t>
            </a:r>
            <a:r>
              <a:rPr lang="en-US" sz="2000" dirty="0" err="1">
                <a:solidFill>
                  <a:srgbClr val="000000"/>
                </a:solidFill>
                <a:latin typeface="Lucida Console" panose="020B0609040504020204" pitchFamily="49" charset="0"/>
                <a:cs typeface="Calibri" panose="020F0502020204030204" pitchFamily="34" charset="0"/>
              </a:rPr>
              <a:t>SimpleRenderer</a:t>
            </a:r>
            <a:r>
              <a:rPr lang="en-US" sz="2000" b="1" dirty="0">
                <a:solidFill>
                  <a:srgbClr val="000080"/>
                </a:solidFill>
                <a:latin typeface="Lucida Console" panose="020B0609040504020204" pitchFamily="49" charset="0"/>
                <a:cs typeface="Calibri" panose="020F0502020204030204" pitchFamily="34" charset="0"/>
              </a:rPr>
              <a:t>({</a:t>
            </a:r>
            <a:endParaRPr lang="en-US" sz="2000" dirty="0">
              <a:solidFill>
                <a:srgbClr val="000000"/>
              </a:solidFill>
              <a:latin typeface="Lucida Console" panose="020B0609040504020204" pitchFamily="49" charset="0"/>
              <a:cs typeface="Calibri" panose="020F0502020204030204" pitchFamily="34" charset="0"/>
            </a:endParaRPr>
          </a:p>
          <a:p>
            <a:r>
              <a:rPr lang="en-US" sz="2000" dirty="0">
                <a:solidFill>
                  <a:srgbClr val="000000"/>
                </a:solidFill>
                <a:latin typeface="Lucida Console" panose="020B0609040504020204" pitchFamily="49" charset="0"/>
                <a:cs typeface="Calibri" panose="020F0502020204030204" pitchFamily="34" charset="0"/>
              </a:rPr>
              <a:t>      symbol</a:t>
            </a:r>
            <a:r>
              <a:rPr lang="en-US" sz="2000" b="1" dirty="0">
                <a:solidFill>
                  <a:srgbClr val="000080"/>
                </a:solidFill>
                <a:latin typeface="Lucida Console" panose="020B0609040504020204" pitchFamily="49" charset="0"/>
                <a:cs typeface="Calibri" panose="020F0502020204030204" pitchFamily="34" charset="0"/>
              </a:rPr>
              <a:t>:</a:t>
            </a:r>
            <a:r>
              <a:rPr lang="en-US" sz="2000" dirty="0">
                <a:solidFill>
                  <a:srgbClr val="000000"/>
                </a:solidFill>
                <a:latin typeface="Lucida Console" panose="020B0609040504020204" pitchFamily="49" charset="0"/>
                <a:cs typeface="Calibri" panose="020F0502020204030204" pitchFamily="34" charset="0"/>
              </a:rPr>
              <a:t> </a:t>
            </a:r>
            <a:r>
              <a:rPr lang="en-US" sz="2000" b="1" dirty="0">
                <a:solidFill>
                  <a:srgbClr val="0000FF"/>
                </a:solidFill>
                <a:latin typeface="Lucida Console" panose="020B0609040504020204" pitchFamily="49" charset="0"/>
                <a:cs typeface="Calibri" panose="020F0502020204030204" pitchFamily="34" charset="0"/>
              </a:rPr>
              <a:t>new</a:t>
            </a:r>
            <a:r>
              <a:rPr lang="en-US" sz="2000" dirty="0">
                <a:solidFill>
                  <a:srgbClr val="000000"/>
                </a:solidFill>
                <a:latin typeface="Lucida Console" panose="020B0609040504020204" pitchFamily="49" charset="0"/>
                <a:cs typeface="Calibri" panose="020F0502020204030204" pitchFamily="34" charset="0"/>
              </a:rPr>
              <a:t> PointSymbol3D</a:t>
            </a:r>
            <a:r>
              <a:rPr lang="en-US" sz="2000" b="1" dirty="0">
                <a:solidFill>
                  <a:srgbClr val="000080"/>
                </a:solidFill>
                <a:latin typeface="Lucida Console" panose="020B0609040504020204" pitchFamily="49" charset="0"/>
                <a:cs typeface="Calibri" panose="020F0502020204030204" pitchFamily="34" charset="0"/>
              </a:rPr>
              <a:t>({</a:t>
            </a:r>
            <a:endParaRPr lang="en-US" sz="2000" dirty="0">
              <a:solidFill>
                <a:srgbClr val="000000"/>
              </a:solidFill>
              <a:latin typeface="Lucida Console" panose="020B0609040504020204" pitchFamily="49" charset="0"/>
              <a:cs typeface="Calibri" panose="020F0502020204030204" pitchFamily="34" charset="0"/>
            </a:endParaRPr>
          </a:p>
          <a:p>
            <a:r>
              <a:rPr lang="en-US" sz="2000" dirty="0">
                <a:solidFill>
                  <a:srgbClr val="000000"/>
                </a:solidFill>
                <a:latin typeface="Lucida Console" panose="020B0609040504020204" pitchFamily="49" charset="0"/>
                <a:cs typeface="Calibri" panose="020F0502020204030204" pitchFamily="34" charset="0"/>
              </a:rPr>
              <a:t>        </a:t>
            </a:r>
            <a:r>
              <a:rPr lang="en-US" sz="2000" dirty="0" err="1">
                <a:solidFill>
                  <a:srgbClr val="000000"/>
                </a:solidFill>
                <a:latin typeface="Lucida Console" panose="020B0609040504020204" pitchFamily="49" charset="0"/>
                <a:cs typeface="Calibri" panose="020F0502020204030204" pitchFamily="34" charset="0"/>
              </a:rPr>
              <a:t>symbolLayers</a:t>
            </a:r>
            <a:r>
              <a:rPr lang="en-US" sz="2000" b="1" dirty="0">
                <a:solidFill>
                  <a:srgbClr val="000080"/>
                </a:solidFill>
                <a:latin typeface="Lucida Console" panose="020B0609040504020204" pitchFamily="49" charset="0"/>
                <a:cs typeface="Calibri" panose="020F0502020204030204" pitchFamily="34" charset="0"/>
              </a:rPr>
              <a:t>:</a:t>
            </a:r>
            <a:r>
              <a:rPr lang="en-US" sz="2000" dirty="0">
                <a:solidFill>
                  <a:srgbClr val="000000"/>
                </a:solidFill>
                <a:latin typeface="Lucida Console" panose="020B0609040504020204" pitchFamily="49" charset="0"/>
                <a:cs typeface="Calibri" panose="020F0502020204030204" pitchFamily="34" charset="0"/>
              </a:rPr>
              <a:t> </a:t>
            </a:r>
            <a:r>
              <a:rPr lang="en-US" sz="2000" b="1" dirty="0">
                <a:solidFill>
                  <a:srgbClr val="000080"/>
                </a:solidFill>
                <a:latin typeface="Lucida Console" panose="020B0609040504020204" pitchFamily="49" charset="0"/>
                <a:cs typeface="Calibri" panose="020F0502020204030204" pitchFamily="34" charset="0"/>
              </a:rPr>
              <a:t>[</a:t>
            </a:r>
            <a:r>
              <a:rPr lang="en-US" sz="2000" b="1" dirty="0">
                <a:solidFill>
                  <a:srgbClr val="0000FF"/>
                </a:solidFill>
                <a:latin typeface="Lucida Console" panose="020B0609040504020204" pitchFamily="49" charset="0"/>
                <a:cs typeface="Calibri" panose="020F0502020204030204" pitchFamily="34" charset="0"/>
              </a:rPr>
              <a:t>new</a:t>
            </a:r>
            <a:r>
              <a:rPr lang="en-US" sz="2000" dirty="0">
                <a:solidFill>
                  <a:srgbClr val="000000"/>
                </a:solidFill>
                <a:latin typeface="Lucida Console" panose="020B0609040504020204" pitchFamily="49" charset="0"/>
                <a:cs typeface="Calibri" panose="020F0502020204030204" pitchFamily="34" charset="0"/>
              </a:rPr>
              <a:t> IconSymbol3DLayer</a:t>
            </a:r>
            <a:r>
              <a:rPr lang="en-US" sz="2000" b="1" dirty="0">
                <a:solidFill>
                  <a:srgbClr val="000080"/>
                </a:solidFill>
                <a:latin typeface="Lucida Console" panose="020B0609040504020204" pitchFamily="49" charset="0"/>
                <a:cs typeface="Calibri" panose="020F0502020204030204" pitchFamily="34" charset="0"/>
              </a:rPr>
              <a:t>({</a:t>
            </a:r>
            <a:r>
              <a:rPr lang="en-US" sz="2000" dirty="0">
                <a:solidFill>
                  <a:srgbClr val="000000"/>
                </a:solidFill>
                <a:latin typeface="Lucida Console" panose="020B0609040504020204" pitchFamily="49" charset="0"/>
                <a:cs typeface="Calibri" panose="020F0502020204030204" pitchFamily="34" charset="0"/>
              </a:rPr>
              <a:t>…</a:t>
            </a:r>
            <a:r>
              <a:rPr lang="en-US" sz="2000" b="1" dirty="0">
                <a:solidFill>
                  <a:srgbClr val="000080"/>
                </a:solidFill>
                <a:latin typeface="Lucida Console" panose="020B0609040504020204" pitchFamily="49" charset="0"/>
                <a:cs typeface="Calibri" panose="020F0502020204030204" pitchFamily="34" charset="0"/>
              </a:rPr>
              <a:t>})]</a:t>
            </a:r>
          </a:p>
          <a:p>
            <a:r>
              <a:rPr lang="en-US" sz="2000" b="1" dirty="0">
                <a:solidFill>
                  <a:srgbClr val="000080"/>
                </a:solidFill>
                <a:latin typeface="Lucida Console" panose="020B0609040504020204" pitchFamily="49" charset="0"/>
                <a:cs typeface="Calibri" panose="020F0502020204030204" pitchFamily="34" charset="0"/>
              </a:rPr>
              <a:t>      })</a:t>
            </a:r>
            <a:endParaRPr lang="en-US" sz="2000" dirty="0">
              <a:solidFill>
                <a:srgbClr val="000000"/>
              </a:solidFill>
              <a:latin typeface="Lucida Console" panose="020B0609040504020204" pitchFamily="49" charset="0"/>
              <a:cs typeface="Calibri" panose="020F0502020204030204" pitchFamily="34" charset="0"/>
            </a:endParaRPr>
          </a:p>
          <a:p>
            <a:r>
              <a:rPr lang="en-US" sz="2000" dirty="0">
                <a:solidFill>
                  <a:srgbClr val="000000"/>
                </a:solidFill>
                <a:latin typeface="Lucida Console" panose="020B0609040504020204" pitchFamily="49" charset="0"/>
                <a:cs typeface="Calibri" panose="020F0502020204030204" pitchFamily="34" charset="0"/>
              </a:rPr>
              <a:t>    </a:t>
            </a:r>
            <a:r>
              <a:rPr lang="en-US" sz="2000" b="1" dirty="0">
                <a:solidFill>
                  <a:srgbClr val="000080"/>
                </a:solidFill>
                <a:latin typeface="Lucida Console" panose="020B0609040504020204" pitchFamily="49" charset="0"/>
                <a:cs typeface="Calibri" panose="020F0502020204030204" pitchFamily="34" charset="0"/>
              </a:rPr>
              <a:t>}),</a:t>
            </a:r>
            <a:endParaRPr lang="en-US" sz="2000" dirty="0">
              <a:solidFill>
                <a:srgbClr val="000000"/>
              </a:solidFill>
              <a:latin typeface="Lucida Console" panose="020B0609040504020204" pitchFamily="49" charset="0"/>
              <a:cs typeface="Calibri" panose="020F0502020204030204" pitchFamily="34" charset="0"/>
            </a:endParaRPr>
          </a:p>
          <a:p>
            <a:r>
              <a:rPr lang="en-US" sz="2000" dirty="0">
                <a:solidFill>
                  <a:srgbClr val="000000"/>
                </a:solidFill>
                <a:latin typeface="Lucida Console" panose="020B0609040504020204" pitchFamily="49" charset="0"/>
                <a:cs typeface="Calibri" panose="020F0502020204030204" pitchFamily="34" charset="0"/>
              </a:rPr>
              <a:t>    </a:t>
            </a:r>
            <a:r>
              <a:rPr lang="en-US" sz="2000" dirty="0" err="1">
                <a:solidFill>
                  <a:srgbClr val="000000"/>
                </a:solidFill>
                <a:latin typeface="Lucida Console" panose="020B0609040504020204" pitchFamily="49" charset="0"/>
                <a:cs typeface="Calibri" panose="020F0502020204030204" pitchFamily="34" charset="0"/>
              </a:rPr>
              <a:t>elevationInfo</a:t>
            </a:r>
            <a:r>
              <a:rPr lang="en-US" sz="2000" b="1" dirty="0">
                <a:solidFill>
                  <a:srgbClr val="000080"/>
                </a:solidFill>
                <a:latin typeface="Lucida Console" panose="020B0609040504020204" pitchFamily="49" charset="0"/>
                <a:cs typeface="Calibri" panose="020F0502020204030204" pitchFamily="34" charset="0"/>
              </a:rPr>
              <a:t>:</a:t>
            </a:r>
            <a:r>
              <a:rPr lang="en-US" sz="2000" dirty="0">
                <a:solidFill>
                  <a:srgbClr val="000000"/>
                </a:solidFill>
                <a:latin typeface="Lucida Console" panose="020B0609040504020204" pitchFamily="49" charset="0"/>
                <a:cs typeface="Calibri" panose="020F0502020204030204" pitchFamily="34" charset="0"/>
              </a:rPr>
              <a:t> </a:t>
            </a:r>
            <a:r>
              <a:rPr lang="en-US" sz="2000" b="1" dirty="0">
                <a:solidFill>
                  <a:srgbClr val="000080"/>
                </a:solidFill>
                <a:latin typeface="Lucida Console" panose="020B0609040504020204" pitchFamily="49" charset="0"/>
                <a:cs typeface="Calibri" panose="020F0502020204030204" pitchFamily="34" charset="0"/>
              </a:rPr>
              <a:t>{</a:t>
            </a:r>
            <a:endParaRPr lang="en-US" sz="2000" dirty="0">
              <a:solidFill>
                <a:srgbClr val="008000"/>
              </a:solidFill>
              <a:latin typeface="Lucida Console" panose="020B0609040504020204" pitchFamily="49" charset="0"/>
              <a:cs typeface="Calibri" panose="020F0502020204030204" pitchFamily="34" charset="0"/>
            </a:endParaRPr>
          </a:p>
          <a:p>
            <a:r>
              <a:rPr lang="en-US" sz="2000" dirty="0">
                <a:solidFill>
                  <a:srgbClr val="000000"/>
                </a:solidFill>
                <a:latin typeface="Lucida Console" panose="020B0609040504020204" pitchFamily="49" charset="0"/>
                <a:cs typeface="Calibri" panose="020F0502020204030204" pitchFamily="34" charset="0"/>
              </a:rPr>
              <a:t>      mode</a:t>
            </a:r>
            <a:r>
              <a:rPr lang="en-US" sz="2000" b="1" dirty="0">
                <a:solidFill>
                  <a:srgbClr val="000080"/>
                </a:solidFill>
                <a:latin typeface="Lucida Console" panose="020B0609040504020204" pitchFamily="49" charset="0"/>
                <a:cs typeface="Calibri" panose="020F0502020204030204" pitchFamily="34" charset="0"/>
              </a:rPr>
              <a:t>:</a:t>
            </a:r>
            <a:r>
              <a:rPr lang="en-US" sz="2000" dirty="0">
                <a:solidFill>
                  <a:srgbClr val="000000"/>
                </a:solidFill>
                <a:latin typeface="Lucida Console" panose="020B0609040504020204" pitchFamily="49" charset="0"/>
                <a:cs typeface="Calibri" panose="020F0502020204030204" pitchFamily="34" charset="0"/>
              </a:rPr>
              <a:t> </a:t>
            </a:r>
            <a:r>
              <a:rPr lang="en-US" sz="2000" dirty="0">
                <a:solidFill>
                  <a:srgbClr val="808080"/>
                </a:solidFill>
                <a:latin typeface="Lucida Console" panose="020B0609040504020204" pitchFamily="49" charset="0"/>
                <a:cs typeface="Calibri" panose="020F0502020204030204" pitchFamily="34" charset="0"/>
              </a:rPr>
              <a:t>"relative-to-scene"</a:t>
            </a:r>
            <a:endParaRPr lang="en-US" sz="2000" dirty="0">
              <a:solidFill>
                <a:srgbClr val="000000"/>
              </a:solidFill>
              <a:latin typeface="Lucida Console" panose="020B0609040504020204" pitchFamily="49" charset="0"/>
              <a:cs typeface="Calibri" panose="020F0502020204030204" pitchFamily="34" charset="0"/>
            </a:endParaRPr>
          </a:p>
          <a:p>
            <a:r>
              <a:rPr lang="en-US" sz="2000" dirty="0">
                <a:solidFill>
                  <a:srgbClr val="000000"/>
                </a:solidFill>
                <a:latin typeface="Lucida Console" panose="020B0609040504020204" pitchFamily="49" charset="0"/>
                <a:cs typeface="Calibri" panose="020F0502020204030204" pitchFamily="34" charset="0"/>
              </a:rPr>
              <a:t>    </a:t>
            </a:r>
            <a:r>
              <a:rPr lang="en-US" sz="2000" b="1" dirty="0">
                <a:solidFill>
                  <a:srgbClr val="000080"/>
                </a:solidFill>
                <a:latin typeface="Lucida Console" panose="020B0609040504020204" pitchFamily="49" charset="0"/>
                <a:cs typeface="Calibri" panose="020F0502020204030204" pitchFamily="34" charset="0"/>
              </a:rPr>
              <a:t>},</a:t>
            </a:r>
            <a:endParaRPr lang="en-US" sz="2000" dirty="0">
              <a:solidFill>
                <a:srgbClr val="000000"/>
              </a:solidFill>
              <a:latin typeface="Lucida Console" panose="020B0609040504020204" pitchFamily="49" charset="0"/>
              <a:cs typeface="Calibri" panose="020F0502020204030204" pitchFamily="34" charset="0"/>
            </a:endParaRPr>
          </a:p>
          <a:p>
            <a:r>
              <a:rPr lang="en-US" sz="2000" dirty="0">
                <a:latin typeface="Lucida Console" panose="020B0609040504020204" pitchFamily="49" charset="0"/>
                <a:cs typeface="Calibri" panose="020F0502020204030204" pitchFamily="34" charset="0"/>
              </a:rPr>
              <a:t>    </a:t>
            </a:r>
            <a:r>
              <a:rPr lang="en-US" sz="2000" dirty="0" err="1">
                <a:solidFill>
                  <a:srgbClr val="000000"/>
                </a:solidFill>
                <a:latin typeface="Lucida Console" panose="020B0609040504020204" pitchFamily="49" charset="0"/>
                <a:cs typeface="Calibri" panose="020F0502020204030204" pitchFamily="34" charset="0"/>
              </a:rPr>
              <a:t>labelingInfo</a:t>
            </a:r>
            <a:r>
              <a:rPr lang="en-US" sz="2000" b="1" dirty="0">
                <a:solidFill>
                  <a:srgbClr val="000080"/>
                </a:solidFill>
                <a:latin typeface="Lucida Console" panose="020B0609040504020204" pitchFamily="49" charset="0"/>
                <a:cs typeface="Calibri" panose="020F0502020204030204" pitchFamily="34" charset="0"/>
              </a:rPr>
              <a:t>:</a:t>
            </a:r>
            <a:r>
              <a:rPr lang="en-US" sz="2000" dirty="0">
                <a:solidFill>
                  <a:srgbClr val="000000"/>
                </a:solidFill>
                <a:latin typeface="Lucida Console" panose="020B0609040504020204" pitchFamily="49" charset="0"/>
                <a:cs typeface="Calibri" panose="020F0502020204030204" pitchFamily="34" charset="0"/>
              </a:rPr>
              <a:t> </a:t>
            </a:r>
            <a:r>
              <a:rPr lang="en-US" sz="2000" b="1" dirty="0">
                <a:solidFill>
                  <a:srgbClr val="000080"/>
                </a:solidFill>
                <a:latin typeface="Lucida Console" panose="020B0609040504020204" pitchFamily="49" charset="0"/>
                <a:cs typeface="Calibri" panose="020F0502020204030204" pitchFamily="34" charset="0"/>
              </a:rPr>
              <a:t>[{</a:t>
            </a:r>
            <a:endParaRPr lang="en-US" sz="2000" b="1" dirty="0">
              <a:solidFill>
                <a:srgbClr val="000000"/>
              </a:solidFill>
              <a:latin typeface="Lucida Console" panose="020B0609040504020204" pitchFamily="49" charset="0"/>
              <a:cs typeface="Calibri" panose="020F0502020204030204" pitchFamily="34" charset="0"/>
            </a:endParaRPr>
          </a:p>
          <a:p>
            <a:r>
              <a:rPr lang="en-US" sz="2000" b="1" dirty="0">
                <a:solidFill>
                  <a:srgbClr val="000000"/>
                </a:solidFill>
                <a:latin typeface="Lucida Console" panose="020B0609040504020204" pitchFamily="49" charset="0"/>
                <a:cs typeface="Calibri" panose="020F0502020204030204" pitchFamily="34" charset="0"/>
              </a:rPr>
              <a:t>      </a:t>
            </a:r>
            <a:r>
              <a:rPr lang="en-US" sz="2000" dirty="0">
                <a:solidFill>
                  <a:srgbClr val="000000"/>
                </a:solidFill>
                <a:latin typeface="Lucida Console" panose="020B0609040504020204" pitchFamily="49" charset="0"/>
                <a:cs typeface="Calibri" panose="020F0502020204030204" pitchFamily="34" charset="0"/>
              </a:rPr>
              <a:t>symbol</a:t>
            </a:r>
            <a:r>
              <a:rPr lang="en-US" sz="2000" b="1" dirty="0">
                <a:solidFill>
                  <a:srgbClr val="000080"/>
                </a:solidFill>
                <a:latin typeface="Lucida Console" panose="020B0609040504020204" pitchFamily="49" charset="0"/>
                <a:cs typeface="Calibri" panose="020F0502020204030204" pitchFamily="34" charset="0"/>
              </a:rPr>
              <a:t>:</a:t>
            </a:r>
            <a:r>
              <a:rPr lang="en-US" sz="2000" dirty="0">
                <a:solidFill>
                  <a:srgbClr val="000000"/>
                </a:solidFill>
                <a:latin typeface="Lucida Console" panose="020B0609040504020204" pitchFamily="49" charset="0"/>
                <a:cs typeface="Calibri" panose="020F0502020204030204" pitchFamily="34" charset="0"/>
              </a:rPr>
              <a:t> </a:t>
            </a:r>
            <a:r>
              <a:rPr lang="en-US" sz="2000" b="1" dirty="0">
                <a:solidFill>
                  <a:srgbClr val="0000FF"/>
                </a:solidFill>
                <a:latin typeface="Lucida Console" panose="020B0609040504020204" pitchFamily="49" charset="0"/>
                <a:cs typeface="Calibri" panose="020F0502020204030204" pitchFamily="34" charset="0"/>
              </a:rPr>
              <a:t>new</a:t>
            </a:r>
            <a:r>
              <a:rPr lang="en-US" sz="2000" dirty="0">
                <a:solidFill>
                  <a:srgbClr val="000000"/>
                </a:solidFill>
                <a:latin typeface="Lucida Console" panose="020B0609040504020204" pitchFamily="49" charset="0"/>
                <a:cs typeface="Calibri" panose="020F0502020204030204" pitchFamily="34" charset="0"/>
              </a:rPr>
              <a:t> LabelSymbol3D</a:t>
            </a:r>
            <a:r>
              <a:rPr lang="en-US" sz="2000" b="1" dirty="0">
                <a:solidFill>
                  <a:srgbClr val="000080"/>
                </a:solidFill>
                <a:latin typeface="Lucida Console" panose="020B0609040504020204" pitchFamily="49" charset="0"/>
                <a:cs typeface="Calibri" panose="020F0502020204030204" pitchFamily="34" charset="0"/>
              </a:rPr>
              <a:t>({</a:t>
            </a:r>
            <a:endParaRPr lang="en-US" sz="2000" dirty="0">
              <a:solidFill>
                <a:srgbClr val="000000"/>
              </a:solidFill>
              <a:latin typeface="Lucida Console" panose="020B0609040504020204" pitchFamily="49" charset="0"/>
              <a:cs typeface="Calibri" panose="020F0502020204030204" pitchFamily="34" charset="0"/>
            </a:endParaRPr>
          </a:p>
          <a:p>
            <a:r>
              <a:rPr lang="en-US" sz="2000" dirty="0">
                <a:solidFill>
                  <a:srgbClr val="000000"/>
                </a:solidFill>
                <a:latin typeface="Lucida Console" panose="020B0609040504020204" pitchFamily="49" charset="0"/>
                <a:cs typeface="Calibri" panose="020F0502020204030204" pitchFamily="34" charset="0"/>
              </a:rPr>
              <a:t>        </a:t>
            </a:r>
            <a:r>
              <a:rPr lang="en-US" sz="2000" dirty="0" err="1">
                <a:solidFill>
                  <a:srgbClr val="000000"/>
                </a:solidFill>
                <a:latin typeface="Lucida Console" panose="020B0609040504020204" pitchFamily="49" charset="0"/>
                <a:cs typeface="Calibri" panose="020F0502020204030204" pitchFamily="34" charset="0"/>
              </a:rPr>
              <a:t>symbolLayers</a:t>
            </a:r>
            <a:r>
              <a:rPr lang="en-US" sz="2000" b="1" dirty="0">
                <a:solidFill>
                  <a:srgbClr val="000080"/>
                </a:solidFill>
                <a:latin typeface="Lucida Console" panose="020B0609040504020204" pitchFamily="49" charset="0"/>
                <a:cs typeface="Calibri" panose="020F0502020204030204" pitchFamily="34" charset="0"/>
              </a:rPr>
              <a:t>:</a:t>
            </a:r>
            <a:r>
              <a:rPr lang="en-US" sz="2000" dirty="0">
                <a:solidFill>
                  <a:srgbClr val="000000"/>
                </a:solidFill>
                <a:latin typeface="Lucida Console" panose="020B0609040504020204" pitchFamily="49" charset="0"/>
                <a:cs typeface="Calibri" panose="020F0502020204030204" pitchFamily="34" charset="0"/>
              </a:rPr>
              <a:t> </a:t>
            </a:r>
            <a:r>
              <a:rPr lang="en-US" sz="2000" b="1" dirty="0">
                <a:solidFill>
                  <a:srgbClr val="000080"/>
                </a:solidFill>
                <a:latin typeface="Lucida Console" panose="020B0609040504020204" pitchFamily="49" charset="0"/>
                <a:cs typeface="Calibri" panose="020F0502020204030204" pitchFamily="34" charset="0"/>
              </a:rPr>
              <a:t>[</a:t>
            </a:r>
            <a:r>
              <a:rPr lang="en-US" sz="2000" b="1" dirty="0">
                <a:solidFill>
                  <a:srgbClr val="0000FF"/>
                </a:solidFill>
                <a:latin typeface="Lucida Console" panose="020B0609040504020204" pitchFamily="49" charset="0"/>
                <a:cs typeface="Calibri" panose="020F0502020204030204" pitchFamily="34" charset="0"/>
              </a:rPr>
              <a:t>new</a:t>
            </a:r>
            <a:r>
              <a:rPr lang="en-US" sz="2000" dirty="0">
                <a:solidFill>
                  <a:srgbClr val="000000"/>
                </a:solidFill>
                <a:latin typeface="Lucida Console" panose="020B0609040504020204" pitchFamily="49" charset="0"/>
                <a:cs typeface="Calibri" panose="020F0502020204030204" pitchFamily="34" charset="0"/>
              </a:rPr>
              <a:t> TextSymbol3DLayer</a:t>
            </a:r>
            <a:r>
              <a:rPr lang="en-US" sz="2000" b="1" dirty="0">
                <a:solidFill>
                  <a:srgbClr val="000080"/>
                </a:solidFill>
                <a:latin typeface="Lucida Console" panose="020B0609040504020204" pitchFamily="49" charset="0"/>
                <a:cs typeface="Calibri" panose="020F0502020204030204" pitchFamily="34" charset="0"/>
              </a:rPr>
              <a:t>({</a:t>
            </a:r>
            <a:r>
              <a:rPr lang="en-US" sz="2000" dirty="0">
                <a:solidFill>
                  <a:srgbClr val="000000"/>
                </a:solidFill>
                <a:latin typeface="Lucida Console" panose="020B0609040504020204" pitchFamily="49" charset="0"/>
                <a:cs typeface="Calibri" panose="020F0502020204030204" pitchFamily="34" charset="0"/>
              </a:rPr>
              <a:t>…</a:t>
            </a:r>
            <a:r>
              <a:rPr lang="en-US" sz="2000" b="1" dirty="0">
                <a:solidFill>
                  <a:srgbClr val="000080"/>
                </a:solidFill>
                <a:latin typeface="Lucida Console" panose="020B0609040504020204" pitchFamily="49" charset="0"/>
                <a:cs typeface="Calibri" panose="020F0502020204030204" pitchFamily="34" charset="0"/>
              </a:rPr>
              <a:t>})]</a:t>
            </a:r>
            <a:endParaRPr lang="en-US" sz="2000" dirty="0">
              <a:solidFill>
                <a:srgbClr val="000000"/>
              </a:solidFill>
              <a:latin typeface="Lucida Console" panose="020B0609040504020204" pitchFamily="49" charset="0"/>
              <a:cs typeface="Calibri" panose="020F0502020204030204" pitchFamily="34" charset="0"/>
            </a:endParaRPr>
          </a:p>
          <a:p>
            <a:r>
              <a:rPr lang="en-US" sz="2000" b="1" dirty="0">
                <a:solidFill>
                  <a:srgbClr val="000080"/>
                </a:solidFill>
                <a:latin typeface="Lucida Console" panose="020B0609040504020204" pitchFamily="49" charset="0"/>
                <a:cs typeface="Calibri" panose="020F0502020204030204" pitchFamily="34" charset="0"/>
              </a:rPr>
              <a:t>      })</a:t>
            </a:r>
            <a:endParaRPr lang="en-US" sz="2000" dirty="0">
              <a:solidFill>
                <a:srgbClr val="000000"/>
              </a:solidFill>
              <a:latin typeface="Lucida Console" panose="020B0609040504020204" pitchFamily="49" charset="0"/>
              <a:cs typeface="Calibri" panose="020F0502020204030204" pitchFamily="34" charset="0"/>
            </a:endParaRPr>
          </a:p>
          <a:p>
            <a:r>
              <a:rPr lang="en-US" sz="2000" b="1" dirty="0">
                <a:solidFill>
                  <a:srgbClr val="000080"/>
                </a:solidFill>
                <a:latin typeface="Lucida Console" panose="020B0609040504020204" pitchFamily="49" charset="0"/>
                <a:cs typeface="Calibri" panose="020F0502020204030204" pitchFamily="34" charset="0"/>
              </a:rPr>
              <a:t>    }]</a:t>
            </a:r>
            <a:endParaRPr lang="en-US" sz="2000" dirty="0">
              <a:solidFill>
                <a:srgbClr val="000000"/>
              </a:solidFill>
              <a:latin typeface="Lucida Console" panose="020B0609040504020204" pitchFamily="49" charset="0"/>
              <a:cs typeface="Calibri" panose="020F0502020204030204" pitchFamily="34" charset="0"/>
            </a:endParaRPr>
          </a:p>
          <a:p>
            <a:r>
              <a:rPr lang="en-US" sz="2000" b="1" dirty="0">
                <a:solidFill>
                  <a:srgbClr val="000080"/>
                </a:solidFill>
                <a:latin typeface="Lucida Console" panose="020B0609040504020204" pitchFamily="49" charset="0"/>
                <a:cs typeface="Calibri" panose="020F0502020204030204" pitchFamily="34" charset="0"/>
              </a:rPr>
              <a:t>  });</a:t>
            </a:r>
            <a:endParaRPr lang="en-US" sz="2000" dirty="0">
              <a:latin typeface="Lucida Console" panose="020B0609040504020204" pitchFamily="49" charset="0"/>
              <a:cs typeface="Calibri" panose="020F0502020204030204" pitchFamily="34" charset="0"/>
            </a:endParaRPr>
          </a:p>
        </p:txBody>
      </p:sp>
      <p:sp>
        <p:nvSpPr>
          <p:cNvPr id="51" name="Rectangle 50">
            <a:extLst>
              <a:ext uri="{FF2B5EF4-FFF2-40B4-BE49-F238E27FC236}">
                <a16:creationId xmlns:a16="http://schemas.microsoft.com/office/drawing/2014/main" id="{61F7F9FD-613F-4C5B-B361-A7B231BADE83}"/>
              </a:ext>
            </a:extLst>
          </p:cNvPr>
          <p:cNvSpPr/>
          <p:nvPr/>
        </p:nvSpPr>
        <p:spPr bwMode="auto">
          <a:xfrm>
            <a:off x="3976688" y="1543050"/>
            <a:ext cx="7720012" cy="1543050"/>
          </a:xfrm>
          <a:prstGeom prst="rect">
            <a:avLst/>
          </a:prstGeom>
          <a:solidFill>
            <a:schemeClr val="accent5">
              <a:lumMod val="60000"/>
              <a:lumOff val="40000"/>
              <a:alpha val="20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2986432180"/>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89365EA-980E-4406-86E2-1088E3267513}"/>
              </a:ext>
            </a:extLst>
          </p:cNvPr>
          <p:cNvGrpSpPr/>
          <p:nvPr/>
        </p:nvGrpSpPr>
        <p:grpSpPr>
          <a:xfrm>
            <a:off x="-43251" y="0"/>
            <a:ext cx="12252401" cy="6858000"/>
            <a:chOff x="-43251" y="0"/>
            <a:chExt cx="12252401" cy="6858000"/>
          </a:xfrm>
        </p:grpSpPr>
        <p:sp>
          <p:nvSpPr>
            <p:cNvPr id="16" name="Rectangle 15">
              <a:extLst>
                <a:ext uri="{FF2B5EF4-FFF2-40B4-BE49-F238E27FC236}">
                  <a16:creationId xmlns:a16="http://schemas.microsoft.com/office/drawing/2014/main" id="{D39FDA04-23CB-4A46-8530-DDFE54216513}"/>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8" name="keyart3">
              <a:extLst>
                <a:ext uri="{FF2B5EF4-FFF2-40B4-BE49-F238E27FC236}">
                  <a16:creationId xmlns:a16="http://schemas.microsoft.com/office/drawing/2014/main" id="{AB6CA2B2-C74E-4EC2-93FF-CF0CFD922DAE}"/>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20" name="shading (lower right)">
              <a:extLst>
                <a:ext uri="{FF2B5EF4-FFF2-40B4-BE49-F238E27FC236}">
                  <a16:creationId xmlns:a16="http://schemas.microsoft.com/office/drawing/2014/main" id="{1370248C-ECFE-4B29-98D1-47444A541E29}"/>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5" name="TextBox 4">
            <a:extLst>
              <a:ext uri="{FF2B5EF4-FFF2-40B4-BE49-F238E27FC236}">
                <a16:creationId xmlns:a16="http://schemas.microsoft.com/office/drawing/2014/main" id="{51DF5635-2E8C-0741-9DC5-07D7CDDDA2D9}"/>
              </a:ext>
            </a:extLst>
          </p:cNvPr>
          <p:cNvSpPr txBox="1"/>
          <p:nvPr/>
        </p:nvSpPr>
        <p:spPr>
          <a:xfrm>
            <a:off x="-1231900" y="8966200"/>
            <a:ext cx="0" cy="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Title 6">
            <a:extLst>
              <a:ext uri="{FF2B5EF4-FFF2-40B4-BE49-F238E27FC236}">
                <a16:creationId xmlns:a16="http://schemas.microsoft.com/office/drawing/2014/main" id="{EEEAE261-5AD1-48DB-940C-3D0020F6D968}"/>
              </a:ext>
            </a:extLst>
          </p:cNvPr>
          <p:cNvSpPr txBox="1">
            <a:spLocks/>
          </p:cNvSpPr>
          <p:nvPr/>
        </p:nvSpPr>
        <p:spPr>
          <a:xfrm>
            <a:off x="730567" y="1262836"/>
            <a:ext cx="2316479" cy="430887"/>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r>
              <a:rPr lang="en-US" sz="2800" b="0" dirty="0"/>
              <a:t>renderer</a:t>
            </a:r>
          </a:p>
        </p:txBody>
      </p:sp>
      <p:sp>
        <p:nvSpPr>
          <p:cNvPr id="19" name="Title 6">
            <a:extLst>
              <a:ext uri="{FF2B5EF4-FFF2-40B4-BE49-F238E27FC236}">
                <a16:creationId xmlns:a16="http://schemas.microsoft.com/office/drawing/2014/main" id="{4A7B63A1-E2D0-4B36-96F4-AFD6F29F80CA}"/>
              </a:ext>
            </a:extLst>
          </p:cNvPr>
          <p:cNvSpPr txBox="1">
            <a:spLocks/>
          </p:cNvSpPr>
          <p:nvPr/>
        </p:nvSpPr>
        <p:spPr>
          <a:xfrm>
            <a:off x="1187767" y="2520494"/>
            <a:ext cx="1611629" cy="430887"/>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r>
              <a:rPr lang="en-US" sz="2800" b="0" dirty="0"/>
              <a:t>symbol</a:t>
            </a:r>
          </a:p>
        </p:txBody>
      </p:sp>
      <p:sp>
        <p:nvSpPr>
          <p:cNvPr id="24" name="Title 6">
            <a:extLst>
              <a:ext uri="{FF2B5EF4-FFF2-40B4-BE49-F238E27FC236}">
                <a16:creationId xmlns:a16="http://schemas.microsoft.com/office/drawing/2014/main" id="{5F806691-DA1D-41EE-BEF4-BC0059C05210}"/>
              </a:ext>
            </a:extLst>
          </p:cNvPr>
          <p:cNvSpPr txBox="1">
            <a:spLocks/>
          </p:cNvSpPr>
          <p:nvPr/>
        </p:nvSpPr>
        <p:spPr>
          <a:xfrm>
            <a:off x="739966" y="5447894"/>
            <a:ext cx="2750821" cy="430887"/>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r>
              <a:rPr lang="en-US" sz="2800" b="0" dirty="0" err="1"/>
              <a:t>visualVariables</a:t>
            </a:r>
            <a:endParaRPr lang="en-US" sz="2800" b="0" dirty="0"/>
          </a:p>
        </p:txBody>
      </p:sp>
      <p:cxnSp>
        <p:nvCxnSpPr>
          <p:cNvPr id="41" name="Straight Arrow Connector 40">
            <a:extLst>
              <a:ext uri="{FF2B5EF4-FFF2-40B4-BE49-F238E27FC236}">
                <a16:creationId xmlns:a16="http://schemas.microsoft.com/office/drawing/2014/main" id="{30A67638-5512-44C7-BA98-746E4DC6B9CE}"/>
              </a:ext>
            </a:extLst>
          </p:cNvPr>
          <p:cNvCxnSpPr>
            <a:cxnSpLocks/>
          </p:cNvCxnSpPr>
          <p:nvPr/>
        </p:nvCxnSpPr>
        <p:spPr bwMode="auto">
          <a:xfrm>
            <a:off x="826843" y="1707596"/>
            <a:ext cx="0" cy="3731355"/>
          </a:xfrm>
          <a:prstGeom prst="straightConnector1">
            <a:avLst/>
          </a:prstGeom>
          <a:ln>
            <a:solidFill>
              <a:schemeClr val="tx1"/>
            </a:solidFill>
            <a:headEnd type="none" w="med" len="med"/>
            <a:tailEnd type="triangle" w="lg" len="lg"/>
          </a:ln>
        </p:spPr>
        <p:style>
          <a:lnRef idx="1">
            <a:schemeClr val="accent5"/>
          </a:lnRef>
          <a:fillRef idx="0">
            <a:schemeClr val="accent5"/>
          </a:fillRef>
          <a:effectRef idx="0">
            <a:schemeClr val="accent5"/>
          </a:effectRef>
          <a:fontRef idx="minor">
            <a:schemeClr val="tx1"/>
          </a:fontRef>
        </p:style>
      </p:cxnSp>
      <p:cxnSp>
        <p:nvCxnSpPr>
          <p:cNvPr id="43" name="Straight Arrow Connector 42">
            <a:extLst>
              <a:ext uri="{FF2B5EF4-FFF2-40B4-BE49-F238E27FC236}">
                <a16:creationId xmlns:a16="http://schemas.microsoft.com/office/drawing/2014/main" id="{8C76EE9E-4888-44B5-8F66-257671776666}"/>
              </a:ext>
            </a:extLst>
          </p:cNvPr>
          <p:cNvCxnSpPr>
            <a:cxnSpLocks/>
          </p:cNvCxnSpPr>
          <p:nvPr/>
        </p:nvCxnSpPr>
        <p:spPr bwMode="auto">
          <a:xfrm>
            <a:off x="1298257" y="1707596"/>
            <a:ext cx="0" cy="826770"/>
          </a:xfrm>
          <a:prstGeom prst="straightConnector1">
            <a:avLst/>
          </a:prstGeom>
          <a:ln>
            <a:solidFill>
              <a:schemeClr val="tx1"/>
            </a:solidFill>
            <a:headEnd type="none" w="med" len="med"/>
            <a:tailEnd type="triangle" w="lg" len="lg"/>
          </a:ln>
        </p:spPr>
        <p:style>
          <a:lnRef idx="1">
            <a:schemeClr val="accent5"/>
          </a:lnRef>
          <a:fillRef idx="0">
            <a:schemeClr val="accent5"/>
          </a:fillRef>
          <a:effectRef idx="0">
            <a:schemeClr val="accent5"/>
          </a:effectRef>
          <a:fontRef idx="minor">
            <a:schemeClr val="tx1"/>
          </a:fontRef>
        </p:style>
      </p:cxnSp>
      <p:cxnSp>
        <p:nvCxnSpPr>
          <p:cNvPr id="44" name="Straight Arrow Connector 43">
            <a:extLst>
              <a:ext uri="{FF2B5EF4-FFF2-40B4-BE49-F238E27FC236}">
                <a16:creationId xmlns:a16="http://schemas.microsoft.com/office/drawing/2014/main" id="{82D60E82-7FB0-4348-AE48-C0043DEBB5A3}"/>
              </a:ext>
            </a:extLst>
          </p:cNvPr>
          <p:cNvCxnSpPr>
            <a:cxnSpLocks/>
          </p:cNvCxnSpPr>
          <p:nvPr/>
        </p:nvCxnSpPr>
        <p:spPr bwMode="auto">
          <a:xfrm>
            <a:off x="1282063" y="2951381"/>
            <a:ext cx="0" cy="826770"/>
          </a:xfrm>
          <a:prstGeom prst="straightConnector1">
            <a:avLst/>
          </a:prstGeom>
          <a:ln>
            <a:solidFill>
              <a:schemeClr val="tx1"/>
            </a:solidFill>
            <a:headEnd type="none" w="med" len="med"/>
            <a:tailEnd type="triangle" w="lg" len="lg"/>
          </a:ln>
        </p:spPr>
        <p:style>
          <a:lnRef idx="1">
            <a:schemeClr val="accent5"/>
          </a:lnRef>
          <a:fillRef idx="0">
            <a:schemeClr val="accent5"/>
          </a:fillRef>
          <a:effectRef idx="0">
            <a:schemeClr val="accent5"/>
          </a:effectRef>
          <a:fontRef idx="minor">
            <a:schemeClr val="tx1"/>
          </a:fontRef>
        </p:style>
      </p:cxnSp>
      <p:sp>
        <p:nvSpPr>
          <p:cNvPr id="45" name="Title 6">
            <a:extLst>
              <a:ext uri="{FF2B5EF4-FFF2-40B4-BE49-F238E27FC236}">
                <a16:creationId xmlns:a16="http://schemas.microsoft.com/office/drawing/2014/main" id="{26774207-333B-4DFA-ADC1-34CAF99244C4}"/>
              </a:ext>
            </a:extLst>
          </p:cNvPr>
          <p:cNvSpPr txBox="1">
            <a:spLocks/>
          </p:cNvSpPr>
          <p:nvPr/>
        </p:nvSpPr>
        <p:spPr>
          <a:xfrm>
            <a:off x="1187767" y="3764279"/>
            <a:ext cx="2406016" cy="430887"/>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r>
              <a:rPr lang="en-US" sz="2800" b="0" dirty="0" err="1"/>
              <a:t>symbolLayers</a:t>
            </a:r>
            <a:endParaRPr lang="en-US" sz="2800" b="0" dirty="0"/>
          </a:p>
        </p:txBody>
      </p:sp>
      <p:sp>
        <p:nvSpPr>
          <p:cNvPr id="49" name="Rectangle 48">
            <a:extLst>
              <a:ext uri="{FF2B5EF4-FFF2-40B4-BE49-F238E27FC236}">
                <a16:creationId xmlns:a16="http://schemas.microsoft.com/office/drawing/2014/main" id="{918B3AE2-385C-4787-83CD-F24993AC5D49}"/>
              </a:ext>
            </a:extLst>
          </p:cNvPr>
          <p:cNvSpPr/>
          <p:nvPr/>
        </p:nvSpPr>
        <p:spPr bwMode="auto">
          <a:xfrm>
            <a:off x="4034038" y="433137"/>
            <a:ext cx="7996694" cy="6250405"/>
          </a:xfrm>
          <a:prstGeom prst="rect">
            <a:avLst/>
          </a:prstGeom>
          <a:solidFill>
            <a:schemeClr val="tx1">
              <a:alpha val="90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0" name="Rectangle 49">
            <a:extLst>
              <a:ext uri="{FF2B5EF4-FFF2-40B4-BE49-F238E27FC236}">
                <a16:creationId xmlns:a16="http://schemas.microsoft.com/office/drawing/2014/main" id="{45BA1667-8EB9-4498-AD35-727FB197A2BA}"/>
              </a:ext>
            </a:extLst>
          </p:cNvPr>
          <p:cNvSpPr/>
          <p:nvPr/>
        </p:nvSpPr>
        <p:spPr>
          <a:xfrm>
            <a:off x="4137035" y="582783"/>
            <a:ext cx="8643611" cy="5940088"/>
          </a:xfrm>
          <a:prstGeom prst="rect">
            <a:avLst/>
          </a:prstGeom>
        </p:spPr>
        <p:txBody>
          <a:bodyPr wrap="square">
            <a:spAutoFit/>
          </a:bodyPr>
          <a:lstStyle/>
          <a:p>
            <a:r>
              <a:rPr lang="en-US" b="1" dirty="0">
                <a:solidFill>
                  <a:srgbClr val="0000FF"/>
                </a:solidFill>
                <a:latin typeface="Lucida Console" panose="020B0609040504020204" pitchFamily="49" charset="0"/>
                <a:cs typeface="Calibri" panose="020F0502020204030204" pitchFamily="34" charset="0"/>
              </a:rPr>
              <a:t>  </a:t>
            </a:r>
            <a:r>
              <a:rPr lang="en-US" sz="2000" b="1" dirty="0" err="1">
                <a:solidFill>
                  <a:srgbClr val="0000FF"/>
                </a:solidFill>
                <a:latin typeface="Lucida Console" panose="020B0609040504020204" pitchFamily="49" charset="0"/>
                <a:cs typeface="Calibri" panose="020F0502020204030204" pitchFamily="34" charset="0"/>
              </a:rPr>
              <a:t>var</a:t>
            </a:r>
            <a:r>
              <a:rPr lang="en-US" sz="2000" b="1" dirty="0">
                <a:solidFill>
                  <a:srgbClr val="0000FF"/>
                </a:solidFill>
                <a:latin typeface="Lucida Console" panose="020B0609040504020204" pitchFamily="49" charset="0"/>
                <a:cs typeface="Calibri" panose="020F0502020204030204" pitchFamily="34" charset="0"/>
              </a:rPr>
              <a:t> </a:t>
            </a:r>
            <a:r>
              <a:rPr lang="en-US" sz="2000" dirty="0">
                <a:solidFill>
                  <a:srgbClr val="000000"/>
                </a:solidFill>
                <a:latin typeface="Lucida Console" panose="020B0609040504020204" pitchFamily="49" charset="0"/>
                <a:cs typeface="Calibri" panose="020F0502020204030204" pitchFamily="34" charset="0"/>
              </a:rPr>
              <a:t>layer </a:t>
            </a:r>
            <a:r>
              <a:rPr lang="en-US" sz="2000" b="1" dirty="0">
                <a:solidFill>
                  <a:srgbClr val="000080"/>
                </a:solidFill>
                <a:latin typeface="Lucida Console" panose="020B0609040504020204" pitchFamily="49" charset="0"/>
                <a:cs typeface="Calibri" panose="020F0502020204030204" pitchFamily="34" charset="0"/>
              </a:rPr>
              <a:t>=</a:t>
            </a:r>
            <a:r>
              <a:rPr lang="en-US" sz="2000" dirty="0">
                <a:solidFill>
                  <a:srgbClr val="000000"/>
                </a:solidFill>
                <a:latin typeface="Lucida Console" panose="020B0609040504020204" pitchFamily="49" charset="0"/>
                <a:cs typeface="Calibri" panose="020F0502020204030204" pitchFamily="34" charset="0"/>
              </a:rPr>
              <a:t> </a:t>
            </a:r>
            <a:r>
              <a:rPr lang="en-US" sz="2000" b="1" dirty="0">
                <a:solidFill>
                  <a:srgbClr val="0000FF"/>
                </a:solidFill>
                <a:latin typeface="Lucida Console" panose="020B0609040504020204" pitchFamily="49" charset="0"/>
                <a:cs typeface="Calibri" panose="020F0502020204030204" pitchFamily="34" charset="0"/>
              </a:rPr>
              <a:t>new</a:t>
            </a:r>
            <a:r>
              <a:rPr lang="en-US" sz="2000" dirty="0">
                <a:solidFill>
                  <a:srgbClr val="000000"/>
                </a:solidFill>
                <a:latin typeface="Lucida Console" panose="020B0609040504020204" pitchFamily="49" charset="0"/>
                <a:cs typeface="Calibri" panose="020F0502020204030204" pitchFamily="34" charset="0"/>
              </a:rPr>
              <a:t> </a:t>
            </a:r>
            <a:r>
              <a:rPr lang="en-US" sz="2000" dirty="0" err="1">
                <a:solidFill>
                  <a:srgbClr val="000000"/>
                </a:solidFill>
                <a:latin typeface="Lucida Console" panose="020B0609040504020204" pitchFamily="49" charset="0"/>
                <a:cs typeface="Calibri" panose="020F0502020204030204" pitchFamily="34" charset="0"/>
              </a:rPr>
              <a:t>FeatureLayer</a:t>
            </a:r>
            <a:r>
              <a:rPr lang="en-US" sz="2000" b="1" dirty="0">
                <a:solidFill>
                  <a:srgbClr val="000080"/>
                </a:solidFill>
                <a:latin typeface="Lucida Console" panose="020B0609040504020204" pitchFamily="49" charset="0"/>
                <a:cs typeface="Calibri" panose="020F0502020204030204" pitchFamily="34" charset="0"/>
              </a:rPr>
              <a:t>({</a:t>
            </a:r>
            <a:endParaRPr lang="en-US" sz="2000" dirty="0">
              <a:solidFill>
                <a:srgbClr val="000000"/>
              </a:solidFill>
              <a:latin typeface="Lucida Console" panose="020B0609040504020204" pitchFamily="49" charset="0"/>
              <a:cs typeface="Calibri" panose="020F0502020204030204" pitchFamily="34" charset="0"/>
            </a:endParaRPr>
          </a:p>
          <a:p>
            <a:r>
              <a:rPr lang="en-US" sz="2000" dirty="0">
                <a:solidFill>
                  <a:srgbClr val="000000"/>
                </a:solidFill>
                <a:latin typeface="Lucida Console" panose="020B0609040504020204" pitchFamily="49" charset="0"/>
                <a:cs typeface="Calibri" panose="020F0502020204030204" pitchFamily="34" charset="0"/>
              </a:rPr>
              <a:t>    renderer</a:t>
            </a:r>
            <a:r>
              <a:rPr lang="en-US" sz="2000" b="1" dirty="0">
                <a:solidFill>
                  <a:srgbClr val="000080"/>
                </a:solidFill>
                <a:latin typeface="Lucida Console" panose="020B0609040504020204" pitchFamily="49" charset="0"/>
                <a:cs typeface="Calibri" panose="020F0502020204030204" pitchFamily="34" charset="0"/>
              </a:rPr>
              <a:t>:</a:t>
            </a:r>
            <a:r>
              <a:rPr lang="en-US" sz="2000" dirty="0">
                <a:solidFill>
                  <a:srgbClr val="000000"/>
                </a:solidFill>
                <a:latin typeface="Lucida Console" panose="020B0609040504020204" pitchFamily="49" charset="0"/>
                <a:cs typeface="Calibri" panose="020F0502020204030204" pitchFamily="34" charset="0"/>
              </a:rPr>
              <a:t> </a:t>
            </a:r>
            <a:r>
              <a:rPr lang="en-US" sz="2000" b="1" dirty="0">
                <a:solidFill>
                  <a:srgbClr val="0000FF"/>
                </a:solidFill>
                <a:latin typeface="Lucida Console" panose="020B0609040504020204" pitchFamily="49" charset="0"/>
                <a:cs typeface="Calibri" panose="020F0502020204030204" pitchFamily="34" charset="0"/>
              </a:rPr>
              <a:t>new</a:t>
            </a:r>
            <a:r>
              <a:rPr lang="en-US" sz="2000" dirty="0">
                <a:solidFill>
                  <a:srgbClr val="000000"/>
                </a:solidFill>
                <a:latin typeface="Lucida Console" panose="020B0609040504020204" pitchFamily="49" charset="0"/>
                <a:cs typeface="Calibri" panose="020F0502020204030204" pitchFamily="34" charset="0"/>
              </a:rPr>
              <a:t> </a:t>
            </a:r>
            <a:r>
              <a:rPr lang="en-US" sz="2000" dirty="0" err="1">
                <a:solidFill>
                  <a:srgbClr val="000000"/>
                </a:solidFill>
                <a:latin typeface="Lucida Console" panose="020B0609040504020204" pitchFamily="49" charset="0"/>
                <a:cs typeface="Calibri" panose="020F0502020204030204" pitchFamily="34" charset="0"/>
              </a:rPr>
              <a:t>SimpleRenderer</a:t>
            </a:r>
            <a:r>
              <a:rPr lang="en-US" sz="2000" b="1" dirty="0">
                <a:solidFill>
                  <a:srgbClr val="000080"/>
                </a:solidFill>
                <a:latin typeface="Lucida Console" panose="020B0609040504020204" pitchFamily="49" charset="0"/>
                <a:cs typeface="Calibri" panose="020F0502020204030204" pitchFamily="34" charset="0"/>
              </a:rPr>
              <a:t>({</a:t>
            </a:r>
            <a:endParaRPr lang="en-US" sz="2000" dirty="0">
              <a:solidFill>
                <a:srgbClr val="000000"/>
              </a:solidFill>
              <a:latin typeface="Lucida Console" panose="020B0609040504020204" pitchFamily="49" charset="0"/>
              <a:cs typeface="Calibri" panose="020F0502020204030204" pitchFamily="34" charset="0"/>
            </a:endParaRPr>
          </a:p>
          <a:p>
            <a:r>
              <a:rPr lang="en-US" sz="2000" dirty="0">
                <a:solidFill>
                  <a:srgbClr val="000000"/>
                </a:solidFill>
                <a:latin typeface="Lucida Console" panose="020B0609040504020204" pitchFamily="49" charset="0"/>
                <a:cs typeface="Calibri" panose="020F0502020204030204" pitchFamily="34" charset="0"/>
              </a:rPr>
              <a:t>      symbol</a:t>
            </a:r>
            <a:r>
              <a:rPr lang="en-US" sz="2000" b="1" dirty="0">
                <a:solidFill>
                  <a:srgbClr val="000080"/>
                </a:solidFill>
                <a:latin typeface="Lucida Console" panose="020B0609040504020204" pitchFamily="49" charset="0"/>
                <a:cs typeface="Calibri" panose="020F0502020204030204" pitchFamily="34" charset="0"/>
              </a:rPr>
              <a:t>:</a:t>
            </a:r>
            <a:r>
              <a:rPr lang="en-US" sz="2000" dirty="0">
                <a:solidFill>
                  <a:srgbClr val="000000"/>
                </a:solidFill>
                <a:latin typeface="Lucida Console" panose="020B0609040504020204" pitchFamily="49" charset="0"/>
                <a:cs typeface="Calibri" panose="020F0502020204030204" pitchFamily="34" charset="0"/>
              </a:rPr>
              <a:t> </a:t>
            </a:r>
            <a:r>
              <a:rPr lang="en-US" sz="2000" b="1" dirty="0">
                <a:solidFill>
                  <a:srgbClr val="0000FF"/>
                </a:solidFill>
                <a:latin typeface="Lucida Console" panose="020B0609040504020204" pitchFamily="49" charset="0"/>
                <a:cs typeface="Calibri" panose="020F0502020204030204" pitchFamily="34" charset="0"/>
              </a:rPr>
              <a:t>new</a:t>
            </a:r>
            <a:r>
              <a:rPr lang="en-US" sz="2000" dirty="0">
                <a:solidFill>
                  <a:srgbClr val="000000"/>
                </a:solidFill>
                <a:latin typeface="Lucida Console" panose="020B0609040504020204" pitchFamily="49" charset="0"/>
                <a:cs typeface="Calibri" panose="020F0502020204030204" pitchFamily="34" charset="0"/>
              </a:rPr>
              <a:t> PointSymbol3D</a:t>
            </a:r>
            <a:r>
              <a:rPr lang="en-US" sz="2000" b="1" dirty="0">
                <a:solidFill>
                  <a:srgbClr val="000080"/>
                </a:solidFill>
                <a:latin typeface="Lucida Console" panose="020B0609040504020204" pitchFamily="49" charset="0"/>
                <a:cs typeface="Calibri" panose="020F0502020204030204" pitchFamily="34" charset="0"/>
              </a:rPr>
              <a:t>({</a:t>
            </a:r>
            <a:endParaRPr lang="en-US" sz="2000" dirty="0">
              <a:solidFill>
                <a:srgbClr val="000000"/>
              </a:solidFill>
              <a:latin typeface="Lucida Console" panose="020B0609040504020204" pitchFamily="49" charset="0"/>
              <a:cs typeface="Calibri" panose="020F0502020204030204" pitchFamily="34" charset="0"/>
            </a:endParaRPr>
          </a:p>
          <a:p>
            <a:r>
              <a:rPr lang="en-US" sz="2000" dirty="0">
                <a:solidFill>
                  <a:srgbClr val="000000"/>
                </a:solidFill>
                <a:latin typeface="Lucida Console" panose="020B0609040504020204" pitchFamily="49" charset="0"/>
                <a:cs typeface="Calibri" panose="020F0502020204030204" pitchFamily="34" charset="0"/>
              </a:rPr>
              <a:t>        </a:t>
            </a:r>
            <a:r>
              <a:rPr lang="en-US" sz="2000" dirty="0" err="1">
                <a:solidFill>
                  <a:srgbClr val="000000"/>
                </a:solidFill>
                <a:latin typeface="Lucida Console" panose="020B0609040504020204" pitchFamily="49" charset="0"/>
                <a:cs typeface="Calibri" panose="020F0502020204030204" pitchFamily="34" charset="0"/>
              </a:rPr>
              <a:t>symbolLayers</a:t>
            </a:r>
            <a:r>
              <a:rPr lang="en-US" sz="2000" b="1" dirty="0">
                <a:solidFill>
                  <a:srgbClr val="000080"/>
                </a:solidFill>
                <a:latin typeface="Lucida Console" panose="020B0609040504020204" pitchFamily="49" charset="0"/>
                <a:cs typeface="Calibri" panose="020F0502020204030204" pitchFamily="34" charset="0"/>
              </a:rPr>
              <a:t>:</a:t>
            </a:r>
            <a:r>
              <a:rPr lang="en-US" sz="2000" dirty="0">
                <a:solidFill>
                  <a:srgbClr val="000000"/>
                </a:solidFill>
                <a:latin typeface="Lucida Console" panose="020B0609040504020204" pitchFamily="49" charset="0"/>
                <a:cs typeface="Calibri" panose="020F0502020204030204" pitchFamily="34" charset="0"/>
              </a:rPr>
              <a:t> </a:t>
            </a:r>
            <a:r>
              <a:rPr lang="en-US" sz="2000" b="1" dirty="0">
                <a:solidFill>
                  <a:srgbClr val="000080"/>
                </a:solidFill>
                <a:latin typeface="Lucida Console" panose="020B0609040504020204" pitchFamily="49" charset="0"/>
                <a:cs typeface="Calibri" panose="020F0502020204030204" pitchFamily="34" charset="0"/>
              </a:rPr>
              <a:t>[</a:t>
            </a:r>
            <a:r>
              <a:rPr lang="en-US" sz="2000" b="1" dirty="0">
                <a:solidFill>
                  <a:srgbClr val="0000FF"/>
                </a:solidFill>
                <a:latin typeface="Lucida Console" panose="020B0609040504020204" pitchFamily="49" charset="0"/>
                <a:cs typeface="Calibri" panose="020F0502020204030204" pitchFamily="34" charset="0"/>
              </a:rPr>
              <a:t>new</a:t>
            </a:r>
            <a:r>
              <a:rPr lang="en-US" sz="2000" dirty="0">
                <a:solidFill>
                  <a:srgbClr val="000000"/>
                </a:solidFill>
                <a:latin typeface="Lucida Console" panose="020B0609040504020204" pitchFamily="49" charset="0"/>
                <a:cs typeface="Calibri" panose="020F0502020204030204" pitchFamily="34" charset="0"/>
              </a:rPr>
              <a:t> IconSymbol3DLayer</a:t>
            </a:r>
            <a:r>
              <a:rPr lang="en-US" sz="2000" b="1" dirty="0">
                <a:solidFill>
                  <a:srgbClr val="000080"/>
                </a:solidFill>
                <a:latin typeface="Lucida Console" panose="020B0609040504020204" pitchFamily="49" charset="0"/>
                <a:cs typeface="Calibri" panose="020F0502020204030204" pitchFamily="34" charset="0"/>
              </a:rPr>
              <a:t>({</a:t>
            </a:r>
            <a:r>
              <a:rPr lang="en-US" sz="2000" dirty="0">
                <a:solidFill>
                  <a:srgbClr val="000000"/>
                </a:solidFill>
                <a:latin typeface="Lucida Console" panose="020B0609040504020204" pitchFamily="49" charset="0"/>
                <a:cs typeface="Calibri" panose="020F0502020204030204" pitchFamily="34" charset="0"/>
              </a:rPr>
              <a:t>…</a:t>
            </a:r>
            <a:r>
              <a:rPr lang="en-US" sz="2000" b="1" dirty="0">
                <a:solidFill>
                  <a:srgbClr val="000080"/>
                </a:solidFill>
                <a:latin typeface="Lucida Console" panose="020B0609040504020204" pitchFamily="49" charset="0"/>
                <a:cs typeface="Calibri" panose="020F0502020204030204" pitchFamily="34" charset="0"/>
              </a:rPr>
              <a:t>})]</a:t>
            </a:r>
          </a:p>
          <a:p>
            <a:r>
              <a:rPr lang="en-US" sz="2000" b="1" dirty="0">
                <a:solidFill>
                  <a:srgbClr val="000080"/>
                </a:solidFill>
                <a:latin typeface="Lucida Console" panose="020B0609040504020204" pitchFamily="49" charset="0"/>
                <a:cs typeface="Calibri" panose="020F0502020204030204" pitchFamily="34" charset="0"/>
              </a:rPr>
              <a:t>      }),</a:t>
            </a:r>
          </a:p>
          <a:p>
            <a:pPr lvl="1"/>
            <a:r>
              <a:rPr lang="en-US" sz="2000" dirty="0">
                <a:solidFill>
                  <a:srgbClr val="000000"/>
                </a:solidFill>
                <a:latin typeface="Lucida Console" panose="020B0609040504020204" pitchFamily="49" charset="0"/>
                <a:cs typeface="Calibri" panose="020F0502020204030204" pitchFamily="34" charset="0"/>
              </a:rPr>
              <a:t> </a:t>
            </a:r>
            <a:r>
              <a:rPr lang="en-US" sz="2000" dirty="0" err="1">
                <a:solidFill>
                  <a:srgbClr val="000000"/>
                </a:solidFill>
                <a:latin typeface="Lucida Console" panose="020B0609040504020204" pitchFamily="49" charset="0"/>
                <a:cs typeface="Calibri" panose="020F0502020204030204" pitchFamily="34" charset="0"/>
              </a:rPr>
              <a:t>visualVariables</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a:t>
            </a:r>
            <a:r>
              <a:rPr lang="en-US" sz="2000" b="1" dirty="0">
                <a:solidFill>
                  <a:srgbClr val="000080"/>
                </a:solidFill>
                <a:latin typeface="Courier New" panose="02070309020205020404" pitchFamily="49" charset="0"/>
              </a:rPr>
              <a:t>[{</a:t>
            </a:r>
            <a:endParaRPr lang="en-US" sz="2000" dirty="0">
              <a:solidFill>
                <a:srgbClr val="000000"/>
              </a:solidFill>
              <a:latin typeface="Courier New" panose="02070309020205020404" pitchFamily="49" charset="0"/>
            </a:endParaRPr>
          </a:p>
          <a:p>
            <a:pPr lvl="1"/>
            <a:r>
              <a:rPr lang="en-US" sz="2000" dirty="0">
                <a:solidFill>
                  <a:srgbClr val="000000"/>
                </a:solidFill>
                <a:latin typeface="Courier New" panose="02070309020205020404" pitchFamily="49" charset="0"/>
              </a:rPr>
              <a:t>	</a:t>
            </a:r>
            <a:r>
              <a:rPr lang="en-US" sz="2000" dirty="0">
                <a:solidFill>
                  <a:srgbClr val="000000"/>
                </a:solidFill>
                <a:latin typeface="Lucida Console" panose="020B0609040504020204" pitchFamily="49" charset="0"/>
                <a:cs typeface="Calibri" panose="020F0502020204030204" pitchFamily="34" charset="0"/>
              </a:rPr>
              <a:t>type</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a:t>
            </a:r>
            <a:r>
              <a:rPr lang="en-US" sz="2000" dirty="0">
                <a:solidFill>
                  <a:srgbClr val="808080"/>
                </a:solidFill>
                <a:latin typeface="Courier New" panose="02070309020205020404" pitchFamily="49" charset="0"/>
              </a:rPr>
              <a:t>"size"</a:t>
            </a:r>
            <a:r>
              <a:rPr lang="en-US" sz="2000" b="1" dirty="0">
                <a:solidFill>
                  <a:srgbClr val="000080"/>
                </a:solidFill>
                <a:latin typeface="Courier New" panose="02070309020205020404" pitchFamily="49" charset="0"/>
              </a:rPr>
              <a:t>,</a:t>
            </a:r>
            <a:endParaRPr lang="en-US" sz="2000" dirty="0">
              <a:solidFill>
                <a:srgbClr val="000000"/>
              </a:solidFill>
              <a:latin typeface="Courier New" panose="02070309020205020404" pitchFamily="49" charset="0"/>
            </a:endParaRPr>
          </a:p>
          <a:p>
            <a:pPr lvl="1"/>
            <a:r>
              <a:rPr lang="en-US" sz="2000" dirty="0">
                <a:solidFill>
                  <a:srgbClr val="000000"/>
                </a:solidFill>
                <a:latin typeface="Courier New" panose="02070309020205020404" pitchFamily="49" charset="0"/>
              </a:rPr>
              <a:t>	</a:t>
            </a:r>
            <a:r>
              <a:rPr lang="en-US" sz="2000" dirty="0">
                <a:solidFill>
                  <a:srgbClr val="000000"/>
                </a:solidFill>
                <a:latin typeface="Lucida Console" panose="020B0609040504020204" pitchFamily="49" charset="0"/>
                <a:cs typeface="Calibri" panose="020F0502020204030204" pitchFamily="34" charset="0"/>
              </a:rPr>
              <a:t>field</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a:t>
            </a:r>
            <a:r>
              <a:rPr lang="en-US" sz="2000" dirty="0">
                <a:solidFill>
                  <a:srgbClr val="808080"/>
                </a:solidFill>
                <a:latin typeface="Courier New" panose="02070309020205020404" pitchFamily="49" charset="0"/>
              </a:rPr>
              <a:t>"TOTPOP_CY"</a:t>
            </a:r>
            <a:r>
              <a:rPr lang="en-US" sz="2000" b="1" dirty="0">
                <a:solidFill>
                  <a:srgbClr val="000080"/>
                </a:solidFill>
                <a:latin typeface="Courier New" panose="02070309020205020404" pitchFamily="49" charset="0"/>
              </a:rPr>
              <a:t>,</a:t>
            </a:r>
            <a:endParaRPr lang="en-US" sz="2000" dirty="0">
              <a:solidFill>
                <a:srgbClr val="000000"/>
              </a:solidFill>
              <a:latin typeface="Courier New" panose="02070309020205020404" pitchFamily="49" charset="0"/>
            </a:endParaRPr>
          </a:p>
          <a:p>
            <a:pPr lvl="1"/>
            <a:r>
              <a:rPr lang="en-US" sz="2000" dirty="0">
                <a:solidFill>
                  <a:srgbClr val="000000"/>
                </a:solidFill>
                <a:latin typeface="Courier New" panose="02070309020205020404" pitchFamily="49" charset="0"/>
              </a:rPr>
              <a:t>	</a:t>
            </a:r>
            <a:r>
              <a:rPr lang="en-US" sz="2000" dirty="0" err="1">
                <a:solidFill>
                  <a:srgbClr val="000000"/>
                </a:solidFill>
                <a:latin typeface="Lucida Console" panose="020B0609040504020204" pitchFamily="49" charset="0"/>
                <a:cs typeface="Calibri" panose="020F0502020204030204" pitchFamily="34" charset="0"/>
              </a:rPr>
              <a:t>normalizationField</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a:t>
            </a:r>
            <a:r>
              <a:rPr lang="en-US" sz="2000" dirty="0">
                <a:solidFill>
                  <a:srgbClr val="808080"/>
                </a:solidFill>
                <a:latin typeface="Courier New" panose="02070309020205020404" pitchFamily="49" charset="0"/>
              </a:rPr>
              <a:t>"SQMI"</a:t>
            </a:r>
            <a:r>
              <a:rPr lang="en-US" sz="2000" b="1" dirty="0">
                <a:solidFill>
                  <a:srgbClr val="000080"/>
                </a:solidFill>
                <a:latin typeface="Courier New" panose="02070309020205020404" pitchFamily="49" charset="0"/>
              </a:rPr>
              <a:t>,</a:t>
            </a:r>
            <a:endParaRPr lang="en-US" sz="2000" dirty="0">
              <a:solidFill>
                <a:srgbClr val="000000"/>
              </a:solidFill>
              <a:latin typeface="Courier New" panose="02070309020205020404" pitchFamily="49" charset="0"/>
            </a:endParaRPr>
          </a:p>
          <a:p>
            <a:pPr lvl="1"/>
            <a:r>
              <a:rPr lang="en-US" sz="2000" dirty="0">
                <a:solidFill>
                  <a:srgbClr val="000000"/>
                </a:solidFill>
                <a:latin typeface="Courier New" panose="02070309020205020404" pitchFamily="49" charset="0"/>
              </a:rPr>
              <a:t>	</a:t>
            </a:r>
            <a:r>
              <a:rPr lang="en-US" sz="2000" dirty="0">
                <a:solidFill>
                  <a:srgbClr val="000000"/>
                </a:solidFill>
                <a:latin typeface="Lucida Console" panose="020B0609040504020204" pitchFamily="49" charset="0"/>
                <a:cs typeface="Calibri" panose="020F0502020204030204" pitchFamily="34" charset="0"/>
              </a:rPr>
              <a:t>stops</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a:t>
            </a:r>
            <a:r>
              <a:rPr lang="en-US" sz="2000" b="1" dirty="0">
                <a:solidFill>
                  <a:srgbClr val="000080"/>
                </a:solidFill>
                <a:latin typeface="Courier New" panose="02070309020205020404" pitchFamily="49" charset="0"/>
              </a:rPr>
              <a:t>[{</a:t>
            </a:r>
            <a:endParaRPr lang="en-US" sz="2000" dirty="0">
              <a:solidFill>
                <a:srgbClr val="000000"/>
              </a:solidFill>
              <a:latin typeface="Courier New" panose="02070309020205020404" pitchFamily="49" charset="0"/>
            </a:endParaRPr>
          </a:p>
          <a:p>
            <a:pPr lvl="1"/>
            <a:r>
              <a:rPr lang="en-US" sz="2000" dirty="0">
                <a:solidFill>
                  <a:srgbClr val="000000"/>
                </a:solidFill>
                <a:latin typeface="Courier New" panose="02070309020205020404" pitchFamily="49" charset="0"/>
              </a:rPr>
              <a:t>		</a:t>
            </a:r>
            <a:r>
              <a:rPr lang="en-US" sz="2000" dirty="0">
                <a:solidFill>
                  <a:srgbClr val="000000"/>
                </a:solidFill>
                <a:latin typeface="Lucida Console" panose="020B0609040504020204" pitchFamily="49" charset="0"/>
                <a:cs typeface="Calibri" panose="020F0502020204030204" pitchFamily="34" charset="0"/>
              </a:rPr>
              <a:t>value</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a:t>
            </a:r>
            <a:r>
              <a:rPr lang="en-US" sz="2000" dirty="0">
                <a:solidFill>
                  <a:srgbClr val="FF8000"/>
                </a:solidFill>
                <a:latin typeface="Courier New" panose="02070309020205020404" pitchFamily="49" charset="0"/>
              </a:rPr>
              <a:t>4000</a:t>
            </a:r>
            <a:r>
              <a:rPr lang="en-US" sz="2000" b="1" dirty="0">
                <a:solidFill>
                  <a:srgbClr val="000080"/>
                </a:solidFill>
                <a:latin typeface="Courier New" panose="02070309020205020404" pitchFamily="49" charset="0"/>
              </a:rPr>
              <a:t>,</a:t>
            </a:r>
            <a:endParaRPr lang="en-US" sz="2000" dirty="0">
              <a:solidFill>
                <a:srgbClr val="000000"/>
              </a:solidFill>
              <a:latin typeface="Courier New" panose="02070309020205020404" pitchFamily="49" charset="0"/>
            </a:endParaRPr>
          </a:p>
          <a:p>
            <a:pPr lvl="1"/>
            <a:r>
              <a:rPr lang="en-US" sz="2000" dirty="0">
                <a:solidFill>
                  <a:srgbClr val="000000"/>
                </a:solidFill>
                <a:latin typeface="Courier New" panose="02070309020205020404" pitchFamily="49" charset="0"/>
              </a:rPr>
              <a:t>		</a:t>
            </a:r>
            <a:r>
              <a:rPr lang="en-US" sz="2000" dirty="0">
                <a:solidFill>
                  <a:srgbClr val="000000"/>
                </a:solidFill>
                <a:latin typeface="Lucida Console" panose="020B0609040504020204" pitchFamily="49" charset="0"/>
                <a:cs typeface="Calibri" panose="020F0502020204030204" pitchFamily="34" charset="0"/>
              </a:rPr>
              <a:t>size</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a:t>
            </a:r>
            <a:r>
              <a:rPr lang="en-US" sz="2000" dirty="0">
                <a:solidFill>
                  <a:srgbClr val="FF8000"/>
                </a:solidFill>
                <a:latin typeface="Courier New" panose="02070309020205020404" pitchFamily="49" charset="0"/>
              </a:rPr>
              <a:t>6</a:t>
            </a:r>
            <a:endParaRPr lang="en-US" sz="2000" dirty="0">
              <a:solidFill>
                <a:srgbClr val="000000"/>
              </a:solidFill>
              <a:latin typeface="Courier New" panose="02070309020205020404" pitchFamily="49" charset="0"/>
            </a:endParaRPr>
          </a:p>
          <a:p>
            <a:pPr lvl="1"/>
            <a:r>
              <a:rPr lang="en-US" sz="2000" dirty="0">
                <a:solidFill>
                  <a:srgbClr val="000000"/>
                </a:solidFill>
                <a:latin typeface="Courier New" panose="02070309020205020404" pitchFamily="49" charset="0"/>
              </a:rPr>
              <a:t>	</a:t>
            </a:r>
            <a:r>
              <a:rPr lang="en-US" sz="2000" b="1" dirty="0">
                <a:solidFill>
                  <a:srgbClr val="000080"/>
                </a:solidFill>
                <a:latin typeface="Courier New" panose="02070309020205020404" pitchFamily="49" charset="0"/>
              </a:rPr>
              <a:t>},</a:t>
            </a:r>
            <a:endParaRPr lang="en-US" sz="2000" dirty="0">
              <a:solidFill>
                <a:srgbClr val="000000"/>
              </a:solidFill>
              <a:latin typeface="Courier New" panose="02070309020205020404" pitchFamily="49" charset="0"/>
            </a:endParaRPr>
          </a:p>
          <a:p>
            <a:pPr lvl="1"/>
            <a:r>
              <a:rPr lang="en-US" sz="2000" dirty="0">
                <a:solidFill>
                  <a:srgbClr val="000000"/>
                </a:solidFill>
                <a:latin typeface="Courier New" panose="02070309020205020404" pitchFamily="49" charset="0"/>
              </a:rPr>
              <a:t>	</a:t>
            </a:r>
            <a:r>
              <a:rPr lang="en-US" sz="2000" b="1" dirty="0">
                <a:solidFill>
                  <a:srgbClr val="000080"/>
                </a:solidFill>
                <a:latin typeface="Courier New" panose="02070309020205020404" pitchFamily="49" charset="0"/>
              </a:rPr>
              <a:t>{</a:t>
            </a:r>
            <a:endParaRPr lang="en-US" sz="2000" dirty="0">
              <a:solidFill>
                <a:srgbClr val="000000"/>
              </a:solidFill>
              <a:latin typeface="Courier New" panose="02070309020205020404" pitchFamily="49" charset="0"/>
            </a:endParaRPr>
          </a:p>
          <a:p>
            <a:pPr lvl="1"/>
            <a:r>
              <a:rPr lang="en-US" sz="2000" dirty="0">
                <a:solidFill>
                  <a:srgbClr val="000000"/>
                </a:solidFill>
                <a:latin typeface="Courier New" panose="02070309020205020404" pitchFamily="49" charset="0"/>
              </a:rPr>
              <a:t>		</a:t>
            </a:r>
            <a:r>
              <a:rPr lang="en-US" sz="2000" dirty="0">
                <a:solidFill>
                  <a:srgbClr val="000000"/>
                </a:solidFill>
                <a:latin typeface="Lucida Console" panose="020B0609040504020204" pitchFamily="49" charset="0"/>
                <a:cs typeface="Calibri" panose="020F0502020204030204" pitchFamily="34" charset="0"/>
              </a:rPr>
              <a:t>value</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a:t>
            </a:r>
            <a:r>
              <a:rPr lang="en-US" sz="2000" dirty="0">
                <a:solidFill>
                  <a:srgbClr val="FF8000"/>
                </a:solidFill>
                <a:latin typeface="Courier New" panose="02070309020205020404" pitchFamily="49" charset="0"/>
              </a:rPr>
              <a:t>23000</a:t>
            </a:r>
            <a:r>
              <a:rPr lang="en-US" sz="2000" b="1" dirty="0">
                <a:solidFill>
                  <a:srgbClr val="000080"/>
                </a:solidFill>
                <a:latin typeface="Courier New" panose="02070309020205020404" pitchFamily="49" charset="0"/>
              </a:rPr>
              <a:t>,</a:t>
            </a:r>
            <a:endParaRPr lang="en-US" sz="2000" dirty="0">
              <a:solidFill>
                <a:srgbClr val="000000"/>
              </a:solidFill>
              <a:latin typeface="Courier New" panose="02070309020205020404" pitchFamily="49" charset="0"/>
            </a:endParaRPr>
          </a:p>
          <a:p>
            <a:pPr lvl="1"/>
            <a:r>
              <a:rPr lang="en-US" sz="2000" dirty="0">
                <a:solidFill>
                  <a:srgbClr val="000000"/>
                </a:solidFill>
                <a:latin typeface="Courier New" panose="02070309020205020404" pitchFamily="49" charset="0"/>
              </a:rPr>
              <a:t>		</a:t>
            </a:r>
            <a:r>
              <a:rPr lang="en-US" sz="2000" dirty="0">
                <a:solidFill>
                  <a:srgbClr val="000000"/>
                </a:solidFill>
                <a:latin typeface="Lucida Console" panose="020B0609040504020204" pitchFamily="49" charset="0"/>
                <a:cs typeface="Calibri" panose="020F0502020204030204" pitchFamily="34" charset="0"/>
              </a:rPr>
              <a:t>size</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a:t>
            </a:r>
            <a:r>
              <a:rPr lang="en-US" sz="2000" dirty="0">
                <a:solidFill>
                  <a:srgbClr val="FF8000"/>
                </a:solidFill>
                <a:latin typeface="Courier New" panose="02070309020205020404" pitchFamily="49" charset="0"/>
              </a:rPr>
              <a:t>40</a:t>
            </a:r>
            <a:endParaRPr lang="en-US" sz="2000" dirty="0">
              <a:solidFill>
                <a:srgbClr val="000000"/>
              </a:solidFill>
              <a:latin typeface="Courier New" panose="02070309020205020404" pitchFamily="49" charset="0"/>
            </a:endParaRPr>
          </a:p>
          <a:p>
            <a:pPr lvl="1"/>
            <a:r>
              <a:rPr lang="en-US" sz="2000" dirty="0">
                <a:solidFill>
                  <a:srgbClr val="000000"/>
                </a:solidFill>
                <a:latin typeface="Courier New" panose="02070309020205020404" pitchFamily="49" charset="0"/>
              </a:rPr>
              <a:t>	</a:t>
            </a:r>
            <a:r>
              <a:rPr lang="en-US" sz="2000" b="1" dirty="0">
                <a:solidFill>
                  <a:srgbClr val="000080"/>
                </a:solidFill>
                <a:latin typeface="Courier New" panose="02070309020205020404" pitchFamily="49" charset="0"/>
              </a:rPr>
              <a:t>}]</a:t>
            </a:r>
            <a:endParaRPr lang="en-US" sz="2000" dirty="0">
              <a:solidFill>
                <a:srgbClr val="000000"/>
              </a:solidFill>
              <a:latin typeface="Courier New" panose="02070309020205020404" pitchFamily="49" charset="0"/>
            </a:endParaRPr>
          </a:p>
          <a:p>
            <a:pPr lvl="1"/>
            <a:r>
              <a:rPr lang="en-US" sz="2000" b="1" dirty="0">
                <a:solidFill>
                  <a:srgbClr val="000080"/>
                </a:solidFill>
                <a:latin typeface="Courier New" panose="02070309020205020404" pitchFamily="49" charset="0"/>
              </a:rPr>
              <a:t>}]</a:t>
            </a:r>
            <a:endParaRPr lang="en-US" sz="2000" dirty="0">
              <a:solidFill>
                <a:srgbClr val="000000"/>
              </a:solidFill>
              <a:latin typeface="Lucida Console" panose="020B0609040504020204" pitchFamily="49" charset="0"/>
              <a:cs typeface="Calibri" panose="020F0502020204030204" pitchFamily="34" charset="0"/>
            </a:endParaRPr>
          </a:p>
          <a:p>
            <a:r>
              <a:rPr lang="en-US" sz="2000" b="1" dirty="0">
                <a:solidFill>
                  <a:srgbClr val="000080"/>
                </a:solidFill>
                <a:latin typeface="Lucida Console" panose="020B0609040504020204" pitchFamily="49" charset="0"/>
                <a:cs typeface="Calibri" panose="020F0502020204030204" pitchFamily="34" charset="0"/>
              </a:rPr>
              <a:t>});</a:t>
            </a:r>
            <a:endParaRPr lang="en-US" sz="2000" dirty="0">
              <a:latin typeface="Lucida Console" panose="020B0609040504020204" pitchFamily="49" charset="0"/>
              <a:cs typeface="Calibri" panose="020F0502020204030204" pitchFamily="34" charset="0"/>
            </a:endParaRPr>
          </a:p>
        </p:txBody>
      </p:sp>
      <p:sp>
        <p:nvSpPr>
          <p:cNvPr id="51" name="Rectangle 50">
            <a:extLst>
              <a:ext uri="{FF2B5EF4-FFF2-40B4-BE49-F238E27FC236}">
                <a16:creationId xmlns:a16="http://schemas.microsoft.com/office/drawing/2014/main" id="{61F7F9FD-613F-4C5B-B361-A7B231BADE83}"/>
              </a:ext>
            </a:extLst>
          </p:cNvPr>
          <p:cNvSpPr/>
          <p:nvPr/>
        </p:nvSpPr>
        <p:spPr bwMode="auto">
          <a:xfrm>
            <a:off x="4034038" y="2120980"/>
            <a:ext cx="7996694" cy="4003093"/>
          </a:xfrm>
          <a:prstGeom prst="rect">
            <a:avLst/>
          </a:prstGeom>
          <a:solidFill>
            <a:schemeClr val="accent5">
              <a:lumMod val="60000"/>
              <a:lumOff val="40000"/>
              <a:alpha val="20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7" name="Title 6">
            <a:extLst>
              <a:ext uri="{FF2B5EF4-FFF2-40B4-BE49-F238E27FC236}">
                <a16:creationId xmlns:a16="http://schemas.microsoft.com/office/drawing/2014/main" id="{FFD0B3E3-D173-4750-9738-ED696BA963CE}"/>
              </a:ext>
            </a:extLst>
          </p:cNvPr>
          <p:cNvSpPr txBox="1">
            <a:spLocks/>
          </p:cNvSpPr>
          <p:nvPr/>
        </p:nvSpPr>
        <p:spPr>
          <a:xfrm>
            <a:off x="188210" y="5884438"/>
            <a:ext cx="4313454" cy="276999"/>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r>
              <a:rPr lang="en-US" sz="1800" b="0" dirty="0"/>
              <a:t>for numeric continuous visualizations</a:t>
            </a:r>
          </a:p>
        </p:txBody>
      </p:sp>
    </p:spTree>
    <p:extLst>
      <p:ext uri="{BB962C8B-B14F-4D97-AF65-F5344CB8AC3E}">
        <p14:creationId xmlns:p14="http://schemas.microsoft.com/office/powerpoint/2010/main" val="2453328440"/>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9F65109-B2B8-406E-AA9C-F64211CC7678}"/>
              </a:ext>
            </a:extLst>
          </p:cNvPr>
          <p:cNvGrpSpPr/>
          <p:nvPr/>
        </p:nvGrpSpPr>
        <p:grpSpPr>
          <a:xfrm>
            <a:off x="-43251" y="0"/>
            <a:ext cx="12252401" cy="6858000"/>
            <a:chOff x="-43251" y="0"/>
            <a:chExt cx="12252401" cy="6858000"/>
          </a:xfrm>
        </p:grpSpPr>
        <p:sp>
          <p:nvSpPr>
            <p:cNvPr id="12" name="Rectangle 11">
              <a:extLst>
                <a:ext uri="{FF2B5EF4-FFF2-40B4-BE49-F238E27FC236}">
                  <a16:creationId xmlns:a16="http://schemas.microsoft.com/office/drawing/2014/main" id="{00529430-78AE-4FA9-8000-2E7321CFEED1}"/>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3" name="keyart3">
              <a:extLst>
                <a:ext uri="{FF2B5EF4-FFF2-40B4-BE49-F238E27FC236}">
                  <a16:creationId xmlns:a16="http://schemas.microsoft.com/office/drawing/2014/main" id="{7E92923D-273D-44F9-8217-8C3D4F3857F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4" name="shading (lower right)">
              <a:extLst>
                <a:ext uri="{FF2B5EF4-FFF2-40B4-BE49-F238E27FC236}">
                  <a16:creationId xmlns:a16="http://schemas.microsoft.com/office/drawing/2014/main" id="{7D7F2EBE-FEA0-4F04-8917-4EB49FE5A2C6}"/>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6"/>
          <p:cNvSpPr txBox="1">
            <a:spLocks/>
          </p:cNvSpPr>
          <p:nvPr/>
        </p:nvSpPr>
        <p:spPr>
          <a:xfrm>
            <a:off x="653646" y="526602"/>
            <a:ext cx="11388949" cy="923330"/>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r>
              <a:rPr lang="en-US" sz="6000" dirty="0"/>
              <a:t>Data-driven visualization</a:t>
            </a:r>
          </a:p>
        </p:txBody>
      </p:sp>
      <p:sp>
        <p:nvSpPr>
          <p:cNvPr id="7" name="Text Placeholder 7"/>
          <p:cNvSpPr txBox="1">
            <a:spLocks/>
          </p:cNvSpPr>
          <p:nvPr/>
        </p:nvSpPr>
        <p:spPr>
          <a:xfrm>
            <a:off x="803051" y="1680811"/>
            <a:ext cx="11678684" cy="3978012"/>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r>
              <a:rPr lang="en-US" sz="4000" b="0" dirty="0"/>
              <a:t>Renderers  &amp;  Visual Variables</a:t>
            </a:r>
          </a:p>
          <a:p>
            <a:pPr marL="852488" lvl="1" indent="-627063">
              <a:buFont typeface="+mj-lt"/>
              <a:buAutoNum type="arabicPeriod"/>
            </a:pPr>
            <a:r>
              <a:rPr lang="en-US" sz="3800" b="0" dirty="0"/>
              <a:t>Field value(s)</a:t>
            </a:r>
            <a:br>
              <a:rPr lang="en-US" sz="3800" b="0" dirty="0"/>
            </a:br>
            <a:r>
              <a:rPr lang="en-US" sz="1800" b="0" dirty="0">
                <a:solidFill>
                  <a:srgbClr val="FFFFC0"/>
                </a:solidFill>
              </a:rPr>
              <a:t>TOTAL_POP</a:t>
            </a:r>
          </a:p>
          <a:p>
            <a:pPr marL="852488" lvl="3" indent="-627063">
              <a:buFont typeface="Lucida Grande"/>
              <a:buNone/>
            </a:pPr>
            <a:endParaRPr lang="en-US" sz="1800" b="0" dirty="0">
              <a:solidFill>
                <a:srgbClr val="FFFFC0"/>
              </a:solidFill>
            </a:endParaRPr>
          </a:p>
          <a:p>
            <a:pPr marL="852487" lvl="1" indent="-571500">
              <a:buFont typeface="+mj-lt"/>
              <a:buAutoNum type="arabicPeriod"/>
            </a:pPr>
            <a:r>
              <a:rPr lang="en-US" sz="3800" b="0" dirty="0"/>
              <a:t>Arcade expression</a:t>
            </a:r>
            <a:br>
              <a:rPr lang="en-US" sz="2800" b="0" dirty="0"/>
            </a:br>
            <a:r>
              <a:rPr lang="en-US" b="0" dirty="0">
                <a:solidFill>
                  <a:srgbClr val="FFFFC0"/>
                </a:solidFill>
              </a:rPr>
              <a:t>Round( ($</a:t>
            </a:r>
            <a:r>
              <a:rPr lang="en-US" b="0" dirty="0" err="1">
                <a:solidFill>
                  <a:srgbClr val="FFFFC0"/>
                </a:solidFill>
              </a:rPr>
              <a:t>feature.BACHELOR</a:t>
            </a:r>
            <a:r>
              <a:rPr lang="en-US" b="0" dirty="0">
                <a:solidFill>
                  <a:srgbClr val="FFFFC0"/>
                </a:solidFill>
              </a:rPr>
              <a:t> + $</a:t>
            </a:r>
            <a:r>
              <a:rPr lang="en-US" b="0" dirty="0" err="1">
                <a:solidFill>
                  <a:srgbClr val="FFFFC0"/>
                </a:solidFill>
              </a:rPr>
              <a:t>feature.MASTER</a:t>
            </a:r>
            <a:r>
              <a:rPr lang="en-US" b="0" dirty="0">
                <a:solidFill>
                  <a:srgbClr val="FFFFC0"/>
                </a:solidFill>
              </a:rPr>
              <a:t>) / $feature.POP_25UP) );</a:t>
            </a:r>
          </a:p>
        </p:txBody>
      </p:sp>
    </p:spTree>
    <p:extLst>
      <p:ext uri="{BB962C8B-B14F-4D97-AF65-F5344CB8AC3E}">
        <p14:creationId xmlns:p14="http://schemas.microsoft.com/office/powerpoint/2010/main" val="3464993410"/>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0AEF0D7A-539E-4805-82E5-FBFC042B54A5}"/>
              </a:ext>
            </a:extLst>
          </p:cNvPr>
          <p:cNvGrpSpPr/>
          <p:nvPr/>
        </p:nvGrpSpPr>
        <p:grpSpPr>
          <a:xfrm>
            <a:off x="-43251" y="0"/>
            <a:ext cx="12252401" cy="6858000"/>
            <a:chOff x="-43251" y="0"/>
            <a:chExt cx="12252401" cy="6858000"/>
          </a:xfrm>
        </p:grpSpPr>
        <p:sp>
          <p:nvSpPr>
            <p:cNvPr id="17" name="Rectangle 16">
              <a:extLst>
                <a:ext uri="{FF2B5EF4-FFF2-40B4-BE49-F238E27FC236}">
                  <a16:creationId xmlns:a16="http://schemas.microsoft.com/office/drawing/2014/main" id="{768BF830-EB9D-4812-ADA9-A48B61160282}"/>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8" name="keyart3">
              <a:extLst>
                <a:ext uri="{FF2B5EF4-FFF2-40B4-BE49-F238E27FC236}">
                  <a16:creationId xmlns:a16="http://schemas.microsoft.com/office/drawing/2014/main" id="{0B25DA06-BC40-41CB-9BAE-8EB7EEA12B2D}"/>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9" name="shading (lower right)">
              <a:extLst>
                <a:ext uri="{FF2B5EF4-FFF2-40B4-BE49-F238E27FC236}">
                  <a16:creationId xmlns:a16="http://schemas.microsoft.com/office/drawing/2014/main" id="{28DA3EEF-C36A-45DE-8173-FCCAAFE8B679}"/>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5" name="TextBox 4">
            <a:extLst>
              <a:ext uri="{FF2B5EF4-FFF2-40B4-BE49-F238E27FC236}">
                <a16:creationId xmlns:a16="http://schemas.microsoft.com/office/drawing/2014/main" id="{51DF5635-2E8C-0741-9DC5-07D7CDDDA2D9}"/>
              </a:ext>
            </a:extLst>
          </p:cNvPr>
          <p:cNvSpPr txBox="1"/>
          <p:nvPr/>
        </p:nvSpPr>
        <p:spPr>
          <a:xfrm>
            <a:off x="-1231900" y="8966200"/>
            <a:ext cx="0" cy="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Title 6">
            <a:extLst>
              <a:ext uri="{FF2B5EF4-FFF2-40B4-BE49-F238E27FC236}">
                <a16:creationId xmlns:a16="http://schemas.microsoft.com/office/drawing/2014/main" id="{EEEAE261-5AD1-48DB-940C-3D0020F6D968}"/>
              </a:ext>
            </a:extLst>
          </p:cNvPr>
          <p:cNvSpPr txBox="1">
            <a:spLocks/>
          </p:cNvSpPr>
          <p:nvPr/>
        </p:nvSpPr>
        <p:spPr>
          <a:xfrm>
            <a:off x="730567" y="1262836"/>
            <a:ext cx="2316479" cy="430887"/>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r>
              <a:rPr lang="en-US" sz="2800" b="0" dirty="0"/>
              <a:t>layer</a:t>
            </a:r>
          </a:p>
        </p:txBody>
      </p:sp>
      <p:sp>
        <p:nvSpPr>
          <p:cNvPr id="24" name="Title 6">
            <a:extLst>
              <a:ext uri="{FF2B5EF4-FFF2-40B4-BE49-F238E27FC236}">
                <a16:creationId xmlns:a16="http://schemas.microsoft.com/office/drawing/2014/main" id="{5F806691-DA1D-41EE-BEF4-BC0059C05210}"/>
              </a:ext>
            </a:extLst>
          </p:cNvPr>
          <p:cNvSpPr txBox="1">
            <a:spLocks/>
          </p:cNvSpPr>
          <p:nvPr/>
        </p:nvSpPr>
        <p:spPr>
          <a:xfrm>
            <a:off x="730567" y="2506622"/>
            <a:ext cx="2316479" cy="430887"/>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r>
              <a:rPr lang="en-US" sz="2800" b="0" dirty="0" err="1"/>
              <a:t>elevationInfo</a:t>
            </a:r>
            <a:endParaRPr lang="en-US" sz="2800" b="0" dirty="0"/>
          </a:p>
        </p:txBody>
      </p:sp>
      <p:cxnSp>
        <p:nvCxnSpPr>
          <p:cNvPr id="41" name="Straight Arrow Connector 40">
            <a:extLst>
              <a:ext uri="{FF2B5EF4-FFF2-40B4-BE49-F238E27FC236}">
                <a16:creationId xmlns:a16="http://schemas.microsoft.com/office/drawing/2014/main" id="{30A67638-5512-44C7-BA98-746E4DC6B9CE}"/>
              </a:ext>
            </a:extLst>
          </p:cNvPr>
          <p:cNvCxnSpPr>
            <a:cxnSpLocks/>
          </p:cNvCxnSpPr>
          <p:nvPr/>
        </p:nvCxnSpPr>
        <p:spPr bwMode="auto">
          <a:xfrm>
            <a:off x="841057" y="1693723"/>
            <a:ext cx="0" cy="826770"/>
          </a:xfrm>
          <a:prstGeom prst="straightConnector1">
            <a:avLst/>
          </a:prstGeom>
          <a:ln>
            <a:solidFill>
              <a:schemeClr val="tx1"/>
            </a:solidFill>
            <a:headEnd type="none" w="med" len="med"/>
            <a:tailEnd type="triangle" w="lg" len="lg"/>
          </a:ln>
        </p:spPr>
        <p:style>
          <a:lnRef idx="1">
            <a:schemeClr val="accent5"/>
          </a:lnRef>
          <a:fillRef idx="0">
            <a:schemeClr val="accent5"/>
          </a:fillRef>
          <a:effectRef idx="0">
            <a:schemeClr val="accent5"/>
          </a:effectRef>
          <a:fontRef idx="minor">
            <a:schemeClr val="tx1"/>
          </a:fontRef>
        </p:style>
      </p:cxnSp>
      <p:sp>
        <p:nvSpPr>
          <p:cNvPr id="13" name="Rectangle 12">
            <a:extLst>
              <a:ext uri="{FF2B5EF4-FFF2-40B4-BE49-F238E27FC236}">
                <a16:creationId xmlns:a16="http://schemas.microsoft.com/office/drawing/2014/main" id="{A59CC81E-3F05-43AC-A618-08056D756DF3}"/>
              </a:ext>
            </a:extLst>
          </p:cNvPr>
          <p:cNvSpPr/>
          <p:nvPr/>
        </p:nvSpPr>
        <p:spPr bwMode="auto">
          <a:xfrm>
            <a:off x="3976688" y="952500"/>
            <a:ext cx="7720012" cy="5295900"/>
          </a:xfrm>
          <a:prstGeom prst="rect">
            <a:avLst/>
          </a:prstGeom>
          <a:solidFill>
            <a:schemeClr val="tx1">
              <a:alpha val="90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4" name="Rectangle 13">
            <a:extLst>
              <a:ext uri="{FF2B5EF4-FFF2-40B4-BE49-F238E27FC236}">
                <a16:creationId xmlns:a16="http://schemas.microsoft.com/office/drawing/2014/main" id="{B544A600-EA12-48A7-9AD8-C7929D205DE0}"/>
              </a:ext>
            </a:extLst>
          </p:cNvPr>
          <p:cNvSpPr/>
          <p:nvPr/>
        </p:nvSpPr>
        <p:spPr>
          <a:xfrm>
            <a:off x="3846194" y="1199793"/>
            <a:ext cx="8643611" cy="4708981"/>
          </a:xfrm>
          <a:prstGeom prst="rect">
            <a:avLst/>
          </a:prstGeom>
        </p:spPr>
        <p:txBody>
          <a:bodyPr wrap="square">
            <a:spAutoFit/>
          </a:bodyPr>
          <a:lstStyle/>
          <a:p>
            <a:r>
              <a:rPr lang="en-US" b="1" dirty="0">
                <a:solidFill>
                  <a:srgbClr val="0000FF"/>
                </a:solidFill>
                <a:latin typeface="Lucida Console" panose="020B0609040504020204" pitchFamily="49" charset="0"/>
                <a:cs typeface="Calibri" panose="020F0502020204030204" pitchFamily="34" charset="0"/>
              </a:rPr>
              <a:t>  </a:t>
            </a:r>
            <a:r>
              <a:rPr lang="en-US" sz="2000" b="1" dirty="0" err="1">
                <a:solidFill>
                  <a:srgbClr val="0000FF"/>
                </a:solidFill>
                <a:latin typeface="Lucida Console" panose="020B0609040504020204" pitchFamily="49" charset="0"/>
                <a:cs typeface="Calibri" panose="020F0502020204030204" pitchFamily="34" charset="0"/>
              </a:rPr>
              <a:t>var</a:t>
            </a:r>
            <a:r>
              <a:rPr lang="en-US" sz="2000" b="1" dirty="0">
                <a:solidFill>
                  <a:srgbClr val="0000FF"/>
                </a:solidFill>
                <a:latin typeface="Lucida Console" panose="020B0609040504020204" pitchFamily="49" charset="0"/>
                <a:cs typeface="Calibri" panose="020F0502020204030204" pitchFamily="34" charset="0"/>
              </a:rPr>
              <a:t> </a:t>
            </a:r>
            <a:r>
              <a:rPr lang="en-US" sz="2000" dirty="0">
                <a:solidFill>
                  <a:srgbClr val="000000"/>
                </a:solidFill>
                <a:latin typeface="Lucida Console" panose="020B0609040504020204" pitchFamily="49" charset="0"/>
                <a:cs typeface="Calibri" panose="020F0502020204030204" pitchFamily="34" charset="0"/>
              </a:rPr>
              <a:t>layer </a:t>
            </a:r>
            <a:r>
              <a:rPr lang="en-US" sz="2000" b="1" dirty="0">
                <a:solidFill>
                  <a:srgbClr val="000080"/>
                </a:solidFill>
                <a:latin typeface="Lucida Console" panose="020B0609040504020204" pitchFamily="49" charset="0"/>
                <a:cs typeface="Calibri" panose="020F0502020204030204" pitchFamily="34" charset="0"/>
              </a:rPr>
              <a:t>=</a:t>
            </a:r>
            <a:r>
              <a:rPr lang="en-US" sz="2000" dirty="0">
                <a:solidFill>
                  <a:srgbClr val="000000"/>
                </a:solidFill>
                <a:latin typeface="Lucida Console" panose="020B0609040504020204" pitchFamily="49" charset="0"/>
                <a:cs typeface="Calibri" panose="020F0502020204030204" pitchFamily="34" charset="0"/>
              </a:rPr>
              <a:t> </a:t>
            </a:r>
            <a:r>
              <a:rPr lang="en-US" sz="2000" b="1" dirty="0">
                <a:solidFill>
                  <a:srgbClr val="0000FF"/>
                </a:solidFill>
                <a:latin typeface="Lucida Console" panose="020B0609040504020204" pitchFamily="49" charset="0"/>
                <a:cs typeface="Calibri" panose="020F0502020204030204" pitchFamily="34" charset="0"/>
              </a:rPr>
              <a:t>new</a:t>
            </a:r>
            <a:r>
              <a:rPr lang="en-US" sz="2000" dirty="0">
                <a:solidFill>
                  <a:srgbClr val="000000"/>
                </a:solidFill>
                <a:latin typeface="Lucida Console" panose="020B0609040504020204" pitchFamily="49" charset="0"/>
                <a:cs typeface="Calibri" panose="020F0502020204030204" pitchFamily="34" charset="0"/>
              </a:rPr>
              <a:t> </a:t>
            </a:r>
            <a:r>
              <a:rPr lang="en-US" sz="2000" dirty="0" err="1">
                <a:solidFill>
                  <a:srgbClr val="000000"/>
                </a:solidFill>
                <a:latin typeface="Lucida Console" panose="020B0609040504020204" pitchFamily="49" charset="0"/>
                <a:cs typeface="Calibri" panose="020F0502020204030204" pitchFamily="34" charset="0"/>
              </a:rPr>
              <a:t>FeatureLayer</a:t>
            </a:r>
            <a:r>
              <a:rPr lang="en-US" sz="2000" b="1" dirty="0">
                <a:solidFill>
                  <a:srgbClr val="000080"/>
                </a:solidFill>
                <a:latin typeface="Lucida Console" panose="020B0609040504020204" pitchFamily="49" charset="0"/>
                <a:cs typeface="Calibri" panose="020F0502020204030204" pitchFamily="34" charset="0"/>
              </a:rPr>
              <a:t>({</a:t>
            </a:r>
            <a:endParaRPr lang="en-US" sz="2000" dirty="0">
              <a:solidFill>
                <a:srgbClr val="000000"/>
              </a:solidFill>
              <a:latin typeface="Lucida Console" panose="020B0609040504020204" pitchFamily="49" charset="0"/>
              <a:cs typeface="Calibri" panose="020F0502020204030204" pitchFamily="34" charset="0"/>
            </a:endParaRPr>
          </a:p>
          <a:p>
            <a:r>
              <a:rPr lang="en-US" sz="2000" dirty="0">
                <a:solidFill>
                  <a:srgbClr val="000000"/>
                </a:solidFill>
                <a:latin typeface="Lucida Console" panose="020B0609040504020204" pitchFamily="49" charset="0"/>
                <a:cs typeface="Calibri" panose="020F0502020204030204" pitchFamily="34" charset="0"/>
              </a:rPr>
              <a:t>    renderer</a:t>
            </a:r>
            <a:r>
              <a:rPr lang="en-US" sz="2000" b="1" dirty="0">
                <a:solidFill>
                  <a:srgbClr val="000080"/>
                </a:solidFill>
                <a:latin typeface="Lucida Console" panose="020B0609040504020204" pitchFamily="49" charset="0"/>
                <a:cs typeface="Calibri" panose="020F0502020204030204" pitchFamily="34" charset="0"/>
              </a:rPr>
              <a:t>:</a:t>
            </a:r>
            <a:r>
              <a:rPr lang="en-US" sz="2000" dirty="0">
                <a:solidFill>
                  <a:srgbClr val="000000"/>
                </a:solidFill>
                <a:latin typeface="Lucida Console" panose="020B0609040504020204" pitchFamily="49" charset="0"/>
                <a:cs typeface="Calibri" panose="020F0502020204030204" pitchFamily="34" charset="0"/>
              </a:rPr>
              <a:t> </a:t>
            </a:r>
            <a:r>
              <a:rPr lang="en-US" sz="2000" b="1" dirty="0">
                <a:solidFill>
                  <a:srgbClr val="0000FF"/>
                </a:solidFill>
                <a:latin typeface="Lucida Console" panose="020B0609040504020204" pitchFamily="49" charset="0"/>
                <a:cs typeface="Calibri" panose="020F0502020204030204" pitchFamily="34" charset="0"/>
              </a:rPr>
              <a:t>new</a:t>
            </a:r>
            <a:r>
              <a:rPr lang="en-US" sz="2000" dirty="0">
                <a:solidFill>
                  <a:srgbClr val="000000"/>
                </a:solidFill>
                <a:latin typeface="Lucida Console" panose="020B0609040504020204" pitchFamily="49" charset="0"/>
                <a:cs typeface="Calibri" panose="020F0502020204030204" pitchFamily="34" charset="0"/>
              </a:rPr>
              <a:t> </a:t>
            </a:r>
            <a:r>
              <a:rPr lang="en-US" sz="2000" dirty="0" err="1">
                <a:solidFill>
                  <a:srgbClr val="000000"/>
                </a:solidFill>
                <a:latin typeface="Lucida Console" panose="020B0609040504020204" pitchFamily="49" charset="0"/>
                <a:cs typeface="Calibri" panose="020F0502020204030204" pitchFamily="34" charset="0"/>
              </a:rPr>
              <a:t>SimpleRenderer</a:t>
            </a:r>
            <a:r>
              <a:rPr lang="en-US" sz="2000" b="1" dirty="0">
                <a:solidFill>
                  <a:srgbClr val="000080"/>
                </a:solidFill>
                <a:latin typeface="Lucida Console" panose="020B0609040504020204" pitchFamily="49" charset="0"/>
                <a:cs typeface="Calibri" panose="020F0502020204030204" pitchFamily="34" charset="0"/>
              </a:rPr>
              <a:t>({</a:t>
            </a:r>
            <a:endParaRPr lang="en-US" sz="2000" dirty="0">
              <a:solidFill>
                <a:srgbClr val="000000"/>
              </a:solidFill>
              <a:latin typeface="Lucida Console" panose="020B0609040504020204" pitchFamily="49" charset="0"/>
              <a:cs typeface="Calibri" panose="020F0502020204030204" pitchFamily="34" charset="0"/>
            </a:endParaRPr>
          </a:p>
          <a:p>
            <a:r>
              <a:rPr lang="en-US" sz="2000" dirty="0">
                <a:solidFill>
                  <a:srgbClr val="000000"/>
                </a:solidFill>
                <a:latin typeface="Lucida Console" panose="020B0609040504020204" pitchFamily="49" charset="0"/>
                <a:cs typeface="Calibri" panose="020F0502020204030204" pitchFamily="34" charset="0"/>
              </a:rPr>
              <a:t>      symbol</a:t>
            </a:r>
            <a:r>
              <a:rPr lang="en-US" sz="2000" b="1" dirty="0">
                <a:solidFill>
                  <a:srgbClr val="000080"/>
                </a:solidFill>
                <a:latin typeface="Lucida Console" panose="020B0609040504020204" pitchFamily="49" charset="0"/>
                <a:cs typeface="Calibri" panose="020F0502020204030204" pitchFamily="34" charset="0"/>
              </a:rPr>
              <a:t>:</a:t>
            </a:r>
            <a:r>
              <a:rPr lang="en-US" sz="2000" dirty="0">
                <a:solidFill>
                  <a:srgbClr val="000000"/>
                </a:solidFill>
                <a:latin typeface="Lucida Console" panose="020B0609040504020204" pitchFamily="49" charset="0"/>
                <a:cs typeface="Calibri" panose="020F0502020204030204" pitchFamily="34" charset="0"/>
              </a:rPr>
              <a:t> </a:t>
            </a:r>
            <a:r>
              <a:rPr lang="en-US" sz="2000" b="1" dirty="0">
                <a:solidFill>
                  <a:srgbClr val="0000FF"/>
                </a:solidFill>
                <a:latin typeface="Lucida Console" panose="020B0609040504020204" pitchFamily="49" charset="0"/>
                <a:cs typeface="Calibri" panose="020F0502020204030204" pitchFamily="34" charset="0"/>
              </a:rPr>
              <a:t>new</a:t>
            </a:r>
            <a:r>
              <a:rPr lang="en-US" sz="2000" dirty="0">
                <a:solidFill>
                  <a:srgbClr val="000000"/>
                </a:solidFill>
                <a:latin typeface="Lucida Console" panose="020B0609040504020204" pitchFamily="49" charset="0"/>
                <a:cs typeface="Calibri" panose="020F0502020204030204" pitchFamily="34" charset="0"/>
              </a:rPr>
              <a:t> PointSymbol3D</a:t>
            </a:r>
            <a:r>
              <a:rPr lang="en-US" sz="2000" b="1" dirty="0">
                <a:solidFill>
                  <a:srgbClr val="000080"/>
                </a:solidFill>
                <a:latin typeface="Lucida Console" panose="020B0609040504020204" pitchFamily="49" charset="0"/>
                <a:cs typeface="Calibri" panose="020F0502020204030204" pitchFamily="34" charset="0"/>
              </a:rPr>
              <a:t>({</a:t>
            </a:r>
            <a:endParaRPr lang="en-US" sz="2000" dirty="0">
              <a:solidFill>
                <a:srgbClr val="000000"/>
              </a:solidFill>
              <a:latin typeface="Lucida Console" panose="020B0609040504020204" pitchFamily="49" charset="0"/>
              <a:cs typeface="Calibri" panose="020F0502020204030204" pitchFamily="34" charset="0"/>
            </a:endParaRPr>
          </a:p>
          <a:p>
            <a:r>
              <a:rPr lang="en-US" sz="2000" dirty="0">
                <a:solidFill>
                  <a:srgbClr val="000000"/>
                </a:solidFill>
                <a:latin typeface="Lucida Console" panose="020B0609040504020204" pitchFamily="49" charset="0"/>
                <a:cs typeface="Calibri" panose="020F0502020204030204" pitchFamily="34" charset="0"/>
              </a:rPr>
              <a:t>        </a:t>
            </a:r>
            <a:r>
              <a:rPr lang="en-US" sz="2000" dirty="0" err="1">
                <a:solidFill>
                  <a:srgbClr val="000000"/>
                </a:solidFill>
                <a:latin typeface="Lucida Console" panose="020B0609040504020204" pitchFamily="49" charset="0"/>
                <a:cs typeface="Calibri" panose="020F0502020204030204" pitchFamily="34" charset="0"/>
              </a:rPr>
              <a:t>symbolLayers</a:t>
            </a:r>
            <a:r>
              <a:rPr lang="en-US" sz="2000" b="1" dirty="0">
                <a:solidFill>
                  <a:srgbClr val="000080"/>
                </a:solidFill>
                <a:latin typeface="Lucida Console" panose="020B0609040504020204" pitchFamily="49" charset="0"/>
                <a:cs typeface="Calibri" panose="020F0502020204030204" pitchFamily="34" charset="0"/>
              </a:rPr>
              <a:t>:</a:t>
            </a:r>
            <a:r>
              <a:rPr lang="en-US" sz="2000" dirty="0">
                <a:solidFill>
                  <a:srgbClr val="000000"/>
                </a:solidFill>
                <a:latin typeface="Lucida Console" panose="020B0609040504020204" pitchFamily="49" charset="0"/>
                <a:cs typeface="Calibri" panose="020F0502020204030204" pitchFamily="34" charset="0"/>
              </a:rPr>
              <a:t> </a:t>
            </a:r>
            <a:r>
              <a:rPr lang="en-US" sz="2000" b="1" dirty="0">
                <a:solidFill>
                  <a:srgbClr val="000080"/>
                </a:solidFill>
                <a:latin typeface="Lucida Console" panose="020B0609040504020204" pitchFamily="49" charset="0"/>
                <a:cs typeface="Calibri" panose="020F0502020204030204" pitchFamily="34" charset="0"/>
              </a:rPr>
              <a:t>[</a:t>
            </a:r>
            <a:r>
              <a:rPr lang="en-US" sz="2000" b="1" dirty="0">
                <a:solidFill>
                  <a:srgbClr val="0000FF"/>
                </a:solidFill>
                <a:latin typeface="Lucida Console" panose="020B0609040504020204" pitchFamily="49" charset="0"/>
                <a:cs typeface="Calibri" panose="020F0502020204030204" pitchFamily="34" charset="0"/>
              </a:rPr>
              <a:t>new</a:t>
            </a:r>
            <a:r>
              <a:rPr lang="en-US" sz="2000" dirty="0">
                <a:solidFill>
                  <a:srgbClr val="000000"/>
                </a:solidFill>
                <a:latin typeface="Lucida Console" panose="020B0609040504020204" pitchFamily="49" charset="0"/>
                <a:cs typeface="Calibri" panose="020F0502020204030204" pitchFamily="34" charset="0"/>
              </a:rPr>
              <a:t> IconSymbol3DLayer</a:t>
            </a:r>
            <a:r>
              <a:rPr lang="en-US" sz="2000" b="1" dirty="0">
                <a:solidFill>
                  <a:srgbClr val="000080"/>
                </a:solidFill>
                <a:latin typeface="Lucida Console" panose="020B0609040504020204" pitchFamily="49" charset="0"/>
                <a:cs typeface="Calibri" panose="020F0502020204030204" pitchFamily="34" charset="0"/>
              </a:rPr>
              <a:t>({</a:t>
            </a:r>
            <a:r>
              <a:rPr lang="en-US" sz="2000" dirty="0">
                <a:solidFill>
                  <a:srgbClr val="000000"/>
                </a:solidFill>
                <a:latin typeface="Lucida Console" panose="020B0609040504020204" pitchFamily="49" charset="0"/>
                <a:cs typeface="Calibri" panose="020F0502020204030204" pitchFamily="34" charset="0"/>
              </a:rPr>
              <a:t>…</a:t>
            </a:r>
            <a:r>
              <a:rPr lang="en-US" sz="2000" b="1" dirty="0">
                <a:solidFill>
                  <a:srgbClr val="000080"/>
                </a:solidFill>
                <a:latin typeface="Lucida Console" panose="020B0609040504020204" pitchFamily="49" charset="0"/>
                <a:cs typeface="Calibri" panose="020F0502020204030204" pitchFamily="34" charset="0"/>
              </a:rPr>
              <a:t>})]</a:t>
            </a:r>
          </a:p>
          <a:p>
            <a:r>
              <a:rPr lang="en-US" sz="2000" b="1" dirty="0">
                <a:solidFill>
                  <a:srgbClr val="000080"/>
                </a:solidFill>
                <a:latin typeface="Lucida Console" panose="020B0609040504020204" pitchFamily="49" charset="0"/>
                <a:cs typeface="Calibri" panose="020F0502020204030204" pitchFamily="34" charset="0"/>
              </a:rPr>
              <a:t>      })</a:t>
            </a:r>
            <a:endParaRPr lang="en-US" sz="2000" dirty="0">
              <a:solidFill>
                <a:srgbClr val="000000"/>
              </a:solidFill>
              <a:latin typeface="Lucida Console" panose="020B0609040504020204" pitchFamily="49" charset="0"/>
              <a:cs typeface="Calibri" panose="020F0502020204030204" pitchFamily="34" charset="0"/>
            </a:endParaRPr>
          </a:p>
          <a:p>
            <a:r>
              <a:rPr lang="en-US" sz="2000" dirty="0">
                <a:solidFill>
                  <a:srgbClr val="000000"/>
                </a:solidFill>
                <a:latin typeface="Lucida Console" panose="020B0609040504020204" pitchFamily="49" charset="0"/>
                <a:cs typeface="Calibri" panose="020F0502020204030204" pitchFamily="34" charset="0"/>
              </a:rPr>
              <a:t>    </a:t>
            </a:r>
            <a:r>
              <a:rPr lang="en-US" sz="2000" b="1" dirty="0">
                <a:solidFill>
                  <a:srgbClr val="000080"/>
                </a:solidFill>
                <a:latin typeface="Lucida Console" panose="020B0609040504020204" pitchFamily="49" charset="0"/>
                <a:cs typeface="Calibri" panose="020F0502020204030204" pitchFamily="34" charset="0"/>
              </a:rPr>
              <a:t>}),</a:t>
            </a:r>
            <a:endParaRPr lang="en-US" sz="2000" dirty="0">
              <a:solidFill>
                <a:srgbClr val="000000"/>
              </a:solidFill>
              <a:latin typeface="Lucida Console" panose="020B0609040504020204" pitchFamily="49" charset="0"/>
              <a:cs typeface="Calibri" panose="020F0502020204030204" pitchFamily="34" charset="0"/>
            </a:endParaRPr>
          </a:p>
          <a:p>
            <a:r>
              <a:rPr lang="en-US" sz="2000" dirty="0">
                <a:solidFill>
                  <a:srgbClr val="000000"/>
                </a:solidFill>
                <a:latin typeface="Lucida Console" panose="020B0609040504020204" pitchFamily="49" charset="0"/>
                <a:cs typeface="Calibri" panose="020F0502020204030204" pitchFamily="34" charset="0"/>
              </a:rPr>
              <a:t>    </a:t>
            </a:r>
            <a:r>
              <a:rPr lang="en-US" sz="2000" dirty="0" err="1">
                <a:solidFill>
                  <a:srgbClr val="000000"/>
                </a:solidFill>
                <a:latin typeface="Lucida Console" panose="020B0609040504020204" pitchFamily="49" charset="0"/>
                <a:cs typeface="Calibri" panose="020F0502020204030204" pitchFamily="34" charset="0"/>
              </a:rPr>
              <a:t>elevationInfo</a:t>
            </a:r>
            <a:r>
              <a:rPr lang="en-US" sz="2000" b="1" dirty="0">
                <a:solidFill>
                  <a:srgbClr val="000080"/>
                </a:solidFill>
                <a:latin typeface="Lucida Console" panose="020B0609040504020204" pitchFamily="49" charset="0"/>
                <a:cs typeface="Calibri" panose="020F0502020204030204" pitchFamily="34" charset="0"/>
              </a:rPr>
              <a:t>:</a:t>
            </a:r>
            <a:r>
              <a:rPr lang="en-US" sz="2000" dirty="0">
                <a:solidFill>
                  <a:srgbClr val="000000"/>
                </a:solidFill>
                <a:latin typeface="Lucida Console" panose="020B0609040504020204" pitchFamily="49" charset="0"/>
                <a:cs typeface="Calibri" panose="020F0502020204030204" pitchFamily="34" charset="0"/>
              </a:rPr>
              <a:t> </a:t>
            </a:r>
            <a:r>
              <a:rPr lang="en-US" sz="2000" b="1" dirty="0">
                <a:solidFill>
                  <a:srgbClr val="000080"/>
                </a:solidFill>
                <a:latin typeface="Lucida Console" panose="020B0609040504020204" pitchFamily="49" charset="0"/>
                <a:cs typeface="Calibri" panose="020F0502020204030204" pitchFamily="34" charset="0"/>
              </a:rPr>
              <a:t>{</a:t>
            </a:r>
            <a:endParaRPr lang="en-US" sz="2000" dirty="0">
              <a:solidFill>
                <a:srgbClr val="008000"/>
              </a:solidFill>
              <a:latin typeface="Lucida Console" panose="020B0609040504020204" pitchFamily="49" charset="0"/>
              <a:cs typeface="Calibri" panose="020F0502020204030204" pitchFamily="34" charset="0"/>
            </a:endParaRPr>
          </a:p>
          <a:p>
            <a:r>
              <a:rPr lang="en-US" sz="2000" dirty="0">
                <a:solidFill>
                  <a:srgbClr val="000000"/>
                </a:solidFill>
                <a:latin typeface="Lucida Console" panose="020B0609040504020204" pitchFamily="49" charset="0"/>
                <a:cs typeface="Calibri" panose="020F0502020204030204" pitchFamily="34" charset="0"/>
              </a:rPr>
              <a:t>      mode</a:t>
            </a:r>
            <a:r>
              <a:rPr lang="en-US" sz="2000" b="1" dirty="0">
                <a:solidFill>
                  <a:srgbClr val="000080"/>
                </a:solidFill>
                <a:latin typeface="Lucida Console" panose="020B0609040504020204" pitchFamily="49" charset="0"/>
                <a:cs typeface="Calibri" panose="020F0502020204030204" pitchFamily="34" charset="0"/>
              </a:rPr>
              <a:t>:</a:t>
            </a:r>
            <a:r>
              <a:rPr lang="en-US" sz="2000" dirty="0">
                <a:solidFill>
                  <a:srgbClr val="000000"/>
                </a:solidFill>
                <a:latin typeface="Lucida Console" panose="020B0609040504020204" pitchFamily="49" charset="0"/>
                <a:cs typeface="Calibri" panose="020F0502020204030204" pitchFamily="34" charset="0"/>
              </a:rPr>
              <a:t> </a:t>
            </a:r>
            <a:r>
              <a:rPr lang="en-US" sz="2000" dirty="0">
                <a:solidFill>
                  <a:srgbClr val="808080"/>
                </a:solidFill>
                <a:latin typeface="Lucida Console" panose="020B0609040504020204" pitchFamily="49" charset="0"/>
                <a:cs typeface="Calibri" panose="020F0502020204030204" pitchFamily="34" charset="0"/>
              </a:rPr>
              <a:t>"relative-to-scene"</a:t>
            </a:r>
            <a:endParaRPr lang="en-US" sz="2000" dirty="0">
              <a:solidFill>
                <a:srgbClr val="000000"/>
              </a:solidFill>
              <a:latin typeface="Lucida Console" panose="020B0609040504020204" pitchFamily="49" charset="0"/>
              <a:cs typeface="Calibri" panose="020F0502020204030204" pitchFamily="34" charset="0"/>
            </a:endParaRPr>
          </a:p>
          <a:p>
            <a:r>
              <a:rPr lang="en-US" sz="2000" dirty="0">
                <a:solidFill>
                  <a:srgbClr val="000000"/>
                </a:solidFill>
                <a:latin typeface="Lucida Console" panose="020B0609040504020204" pitchFamily="49" charset="0"/>
                <a:cs typeface="Calibri" panose="020F0502020204030204" pitchFamily="34" charset="0"/>
              </a:rPr>
              <a:t>    </a:t>
            </a:r>
            <a:r>
              <a:rPr lang="en-US" sz="2000" b="1" dirty="0">
                <a:solidFill>
                  <a:srgbClr val="000080"/>
                </a:solidFill>
                <a:latin typeface="Lucida Console" panose="020B0609040504020204" pitchFamily="49" charset="0"/>
                <a:cs typeface="Calibri" panose="020F0502020204030204" pitchFamily="34" charset="0"/>
              </a:rPr>
              <a:t>},</a:t>
            </a:r>
            <a:endParaRPr lang="en-US" sz="2000" dirty="0">
              <a:solidFill>
                <a:srgbClr val="000000"/>
              </a:solidFill>
              <a:latin typeface="Lucida Console" panose="020B0609040504020204" pitchFamily="49" charset="0"/>
              <a:cs typeface="Calibri" panose="020F0502020204030204" pitchFamily="34" charset="0"/>
            </a:endParaRPr>
          </a:p>
          <a:p>
            <a:r>
              <a:rPr lang="en-US" sz="2000" dirty="0">
                <a:latin typeface="Lucida Console" panose="020B0609040504020204" pitchFamily="49" charset="0"/>
                <a:cs typeface="Calibri" panose="020F0502020204030204" pitchFamily="34" charset="0"/>
              </a:rPr>
              <a:t>    </a:t>
            </a:r>
            <a:r>
              <a:rPr lang="en-US" sz="2000" dirty="0" err="1">
                <a:solidFill>
                  <a:srgbClr val="000000"/>
                </a:solidFill>
                <a:latin typeface="Lucida Console" panose="020B0609040504020204" pitchFamily="49" charset="0"/>
                <a:cs typeface="Calibri" panose="020F0502020204030204" pitchFamily="34" charset="0"/>
              </a:rPr>
              <a:t>labelingInfo</a:t>
            </a:r>
            <a:r>
              <a:rPr lang="en-US" sz="2000" b="1" dirty="0">
                <a:solidFill>
                  <a:srgbClr val="000080"/>
                </a:solidFill>
                <a:latin typeface="Lucida Console" panose="020B0609040504020204" pitchFamily="49" charset="0"/>
                <a:cs typeface="Calibri" panose="020F0502020204030204" pitchFamily="34" charset="0"/>
              </a:rPr>
              <a:t>:</a:t>
            </a:r>
            <a:r>
              <a:rPr lang="en-US" sz="2000" dirty="0">
                <a:solidFill>
                  <a:srgbClr val="000000"/>
                </a:solidFill>
                <a:latin typeface="Lucida Console" panose="020B0609040504020204" pitchFamily="49" charset="0"/>
                <a:cs typeface="Calibri" panose="020F0502020204030204" pitchFamily="34" charset="0"/>
              </a:rPr>
              <a:t> </a:t>
            </a:r>
            <a:r>
              <a:rPr lang="en-US" sz="2000" b="1" dirty="0">
                <a:solidFill>
                  <a:srgbClr val="000080"/>
                </a:solidFill>
                <a:latin typeface="Lucida Console" panose="020B0609040504020204" pitchFamily="49" charset="0"/>
                <a:cs typeface="Calibri" panose="020F0502020204030204" pitchFamily="34" charset="0"/>
              </a:rPr>
              <a:t>[{</a:t>
            </a:r>
            <a:endParaRPr lang="en-US" sz="2000" b="1" dirty="0">
              <a:solidFill>
                <a:srgbClr val="000000"/>
              </a:solidFill>
              <a:latin typeface="Lucida Console" panose="020B0609040504020204" pitchFamily="49" charset="0"/>
              <a:cs typeface="Calibri" panose="020F0502020204030204" pitchFamily="34" charset="0"/>
            </a:endParaRPr>
          </a:p>
          <a:p>
            <a:r>
              <a:rPr lang="en-US" sz="2000" b="1" dirty="0">
                <a:solidFill>
                  <a:srgbClr val="000000"/>
                </a:solidFill>
                <a:latin typeface="Lucida Console" panose="020B0609040504020204" pitchFamily="49" charset="0"/>
                <a:cs typeface="Calibri" panose="020F0502020204030204" pitchFamily="34" charset="0"/>
              </a:rPr>
              <a:t>      </a:t>
            </a:r>
            <a:r>
              <a:rPr lang="en-US" sz="2000" dirty="0">
                <a:solidFill>
                  <a:srgbClr val="000000"/>
                </a:solidFill>
                <a:latin typeface="Lucida Console" panose="020B0609040504020204" pitchFamily="49" charset="0"/>
                <a:cs typeface="Calibri" panose="020F0502020204030204" pitchFamily="34" charset="0"/>
              </a:rPr>
              <a:t>symbol</a:t>
            </a:r>
            <a:r>
              <a:rPr lang="en-US" sz="2000" b="1" dirty="0">
                <a:solidFill>
                  <a:srgbClr val="000080"/>
                </a:solidFill>
                <a:latin typeface="Lucida Console" panose="020B0609040504020204" pitchFamily="49" charset="0"/>
                <a:cs typeface="Calibri" panose="020F0502020204030204" pitchFamily="34" charset="0"/>
              </a:rPr>
              <a:t>:</a:t>
            </a:r>
            <a:r>
              <a:rPr lang="en-US" sz="2000" dirty="0">
                <a:solidFill>
                  <a:srgbClr val="000000"/>
                </a:solidFill>
                <a:latin typeface="Lucida Console" panose="020B0609040504020204" pitchFamily="49" charset="0"/>
                <a:cs typeface="Calibri" panose="020F0502020204030204" pitchFamily="34" charset="0"/>
              </a:rPr>
              <a:t> </a:t>
            </a:r>
            <a:r>
              <a:rPr lang="en-US" sz="2000" b="1" dirty="0">
                <a:solidFill>
                  <a:srgbClr val="0000FF"/>
                </a:solidFill>
                <a:latin typeface="Lucida Console" panose="020B0609040504020204" pitchFamily="49" charset="0"/>
                <a:cs typeface="Calibri" panose="020F0502020204030204" pitchFamily="34" charset="0"/>
              </a:rPr>
              <a:t>new</a:t>
            </a:r>
            <a:r>
              <a:rPr lang="en-US" sz="2000" dirty="0">
                <a:solidFill>
                  <a:srgbClr val="000000"/>
                </a:solidFill>
                <a:latin typeface="Lucida Console" panose="020B0609040504020204" pitchFamily="49" charset="0"/>
                <a:cs typeface="Calibri" panose="020F0502020204030204" pitchFamily="34" charset="0"/>
              </a:rPr>
              <a:t> LabelSymbol3D</a:t>
            </a:r>
            <a:r>
              <a:rPr lang="en-US" sz="2000" b="1" dirty="0">
                <a:solidFill>
                  <a:srgbClr val="000080"/>
                </a:solidFill>
                <a:latin typeface="Lucida Console" panose="020B0609040504020204" pitchFamily="49" charset="0"/>
                <a:cs typeface="Calibri" panose="020F0502020204030204" pitchFamily="34" charset="0"/>
              </a:rPr>
              <a:t>({</a:t>
            </a:r>
            <a:endParaRPr lang="en-US" sz="2000" dirty="0">
              <a:solidFill>
                <a:srgbClr val="000000"/>
              </a:solidFill>
              <a:latin typeface="Lucida Console" panose="020B0609040504020204" pitchFamily="49" charset="0"/>
              <a:cs typeface="Calibri" panose="020F0502020204030204" pitchFamily="34" charset="0"/>
            </a:endParaRPr>
          </a:p>
          <a:p>
            <a:r>
              <a:rPr lang="en-US" sz="2000" dirty="0">
                <a:solidFill>
                  <a:srgbClr val="000000"/>
                </a:solidFill>
                <a:latin typeface="Lucida Console" panose="020B0609040504020204" pitchFamily="49" charset="0"/>
                <a:cs typeface="Calibri" panose="020F0502020204030204" pitchFamily="34" charset="0"/>
              </a:rPr>
              <a:t>        </a:t>
            </a:r>
            <a:r>
              <a:rPr lang="en-US" sz="2000" dirty="0" err="1">
                <a:solidFill>
                  <a:srgbClr val="000000"/>
                </a:solidFill>
                <a:latin typeface="Lucida Console" panose="020B0609040504020204" pitchFamily="49" charset="0"/>
                <a:cs typeface="Calibri" panose="020F0502020204030204" pitchFamily="34" charset="0"/>
              </a:rPr>
              <a:t>symbolLayers</a:t>
            </a:r>
            <a:r>
              <a:rPr lang="en-US" sz="2000" b="1" dirty="0">
                <a:solidFill>
                  <a:srgbClr val="000080"/>
                </a:solidFill>
                <a:latin typeface="Lucida Console" panose="020B0609040504020204" pitchFamily="49" charset="0"/>
                <a:cs typeface="Calibri" panose="020F0502020204030204" pitchFamily="34" charset="0"/>
              </a:rPr>
              <a:t>:</a:t>
            </a:r>
            <a:r>
              <a:rPr lang="en-US" sz="2000" dirty="0">
                <a:solidFill>
                  <a:srgbClr val="000000"/>
                </a:solidFill>
                <a:latin typeface="Lucida Console" panose="020B0609040504020204" pitchFamily="49" charset="0"/>
                <a:cs typeface="Calibri" panose="020F0502020204030204" pitchFamily="34" charset="0"/>
              </a:rPr>
              <a:t> </a:t>
            </a:r>
            <a:r>
              <a:rPr lang="en-US" sz="2000" b="1" dirty="0">
                <a:solidFill>
                  <a:srgbClr val="000080"/>
                </a:solidFill>
                <a:latin typeface="Lucida Console" panose="020B0609040504020204" pitchFamily="49" charset="0"/>
                <a:cs typeface="Calibri" panose="020F0502020204030204" pitchFamily="34" charset="0"/>
              </a:rPr>
              <a:t>[</a:t>
            </a:r>
            <a:r>
              <a:rPr lang="en-US" sz="2000" b="1" dirty="0">
                <a:solidFill>
                  <a:srgbClr val="0000FF"/>
                </a:solidFill>
                <a:latin typeface="Lucida Console" panose="020B0609040504020204" pitchFamily="49" charset="0"/>
                <a:cs typeface="Calibri" panose="020F0502020204030204" pitchFamily="34" charset="0"/>
              </a:rPr>
              <a:t>new</a:t>
            </a:r>
            <a:r>
              <a:rPr lang="en-US" sz="2000" dirty="0">
                <a:solidFill>
                  <a:srgbClr val="000000"/>
                </a:solidFill>
                <a:latin typeface="Lucida Console" panose="020B0609040504020204" pitchFamily="49" charset="0"/>
                <a:cs typeface="Calibri" panose="020F0502020204030204" pitchFamily="34" charset="0"/>
              </a:rPr>
              <a:t> TextSymbol3DLayer</a:t>
            </a:r>
            <a:r>
              <a:rPr lang="en-US" sz="2000" b="1" dirty="0">
                <a:solidFill>
                  <a:srgbClr val="000080"/>
                </a:solidFill>
                <a:latin typeface="Lucida Console" panose="020B0609040504020204" pitchFamily="49" charset="0"/>
                <a:cs typeface="Calibri" panose="020F0502020204030204" pitchFamily="34" charset="0"/>
              </a:rPr>
              <a:t>({</a:t>
            </a:r>
            <a:r>
              <a:rPr lang="en-US" sz="2000" dirty="0">
                <a:solidFill>
                  <a:srgbClr val="000000"/>
                </a:solidFill>
                <a:latin typeface="Lucida Console" panose="020B0609040504020204" pitchFamily="49" charset="0"/>
                <a:cs typeface="Calibri" panose="020F0502020204030204" pitchFamily="34" charset="0"/>
              </a:rPr>
              <a:t>…</a:t>
            </a:r>
            <a:r>
              <a:rPr lang="en-US" sz="2000" b="1" dirty="0">
                <a:solidFill>
                  <a:srgbClr val="000080"/>
                </a:solidFill>
                <a:latin typeface="Lucida Console" panose="020B0609040504020204" pitchFamily="49" charset="0"/>
                <a:cs typeface="Calibri" panose="020F0502020204030204" pitchFamily="34" charset="0"/>
              </a:rPr>
              <a:t>})]</a:t>
            </a:r>
            <a:endParaRPr lang="en-US" sz="2000" dirty="0">
              <a:solidFill>
                <a:srgbClr val="000000"/>
              </a:solidFill>
              <a:latin typeface="Lucida Console" panose="020B0609040504020204" pitchFamily="49" charset="0"/>
              <a:cs typeface="Calibri" panose="020F0502020204030204" pitchFamily="34" charset="0"/>
            </a:endParaRPr>
          </a:p>
          <a:p>
            <a:r>
              <a:rPr lang="en-US" sz="2000" b="1" dirty="0">
                <a:solidFill>
                  <a:srgbClr val="000080"/>
                </a:solidFill>
                <a:latin typeface="Lucida Console" panose="020B0609040504020204" pitchFamily="49" charset="0"/>
                <a:cs typeface="Calibri" panose="020F0502020204030204" pitchFamily="34" charset="0"/>
              </a:rPr>
              <a:t>      })</a:t>
            </a:r>
            <a:endParaRPr lang="en-US" sz="2000" dirty="0">
              <a:solidFill>
                <a:srgbClr val="000000"/>
              </a:solidFill>
              <a:latin typeface="Lucida Console" panose="020B0609040504020204" pitchFamily="49" charset="0"/>
              <a:cs typeface="Calibri" panose="020F0502020204030204" pitchFamily="34" charset="0"/>
            </a:endParaRPr>
          </a:p>
          <a:p>
            <a:r>
              <a:rPr lang="en-US" sz="2000" b="1" dirty="0">
                <a:solidFill>
                  <a:srgbClr val="000080"/>
                </a:solidFill>
                <a:latin typeface="Lucida Console" panose="020B0609040504020204" pitchFamily="49" charset="0"/>
                <a:cs typeface="Calibri" panose="020F0502020204030204" pitchFamily="34" charset="0"/>
              </a:rPr>
              <a:t>    }]</a:t>
            </a:r>
            <a:endParaRPr lang="en-US" sz="2000" dirty="0">
              <a:solidFill>
                <a:srgbClr val="000000"/>
              </a:solidFill>
              <a:latin typeface="Lucida Console" panose="020B0609040504020204" pitchFamily="49" charset="0"/>
              <a:cs typeface="Calibri" panose="020F0502020204030204" pitchFamily="34" charset="0"/>
            </a:endParaRPr>
          </a:p>
          <a:p>
            <a:r>
              <a:rPr lang="en-US" sz="2000" b="1" dirty="0">
                <a:solidFill>
                  <a:srgbClr val="000080"/>
                </a:solidFill>
                <a:latin typeface="Lucida Console" panose="020B0609040504020204" pitchFamily="49" charset="0"/>
                <a:cs typeface="Calibri" panose="020F0502020204030204" pitchFamily="34" charset="0"/>
              </a:rPr>
              <a:t>  });</a:t>
            </a:r>
            <a:endParaRPr lang="en-US" sz="2000" dirty="0">
              <a:latin typeface="Lucida Console" panose="020B0609040504020204" pitchFamily="49" charset="0"/>
              <a:cs typeface="Calibri" panose="020F0502020204030204" pitchFamily="34" charset="0"/>
            </a:endParaRPr>
          </a:p>
        </p:txBody>
      </p:sp>
      <p:sp>
        <p:nvSpPr>
          <p:cNvPr id="15" name="Rectangle 14">
            <a:extLst>
              <a:ext uri="{FF2B5EF4-FFF2-40B4-BE49-F238E27FC236}">
                <a16:creationId xmlns:a16="http://schemas.microsoft.com/office/drawing/2014/main" id="{66001DD1-DE4A-442B-8270-DCC01CDC1C36}"/>
              </a:ext>
            </a:extLst>
          </p:cNvPr>
          <p:cNvSpPr/>
          <p:nvPr/>
        </p:nvSpPr>
        <p:spPr bwMode="auto">
          <a:xfrm>
            <a:off x="3976688" y="3086100"/>
            <a:ext cx="7720012" cy="888086"/>
          </a:xfrm>
          <a:prstGeom prst="rect">
            <a:avLst/>
          </a:prstGeom>
          <a:solidFill>
            <a:schemeClr val="accent5">
              <a:lumMod val="60000"/>
              <a:lumOff val="40000"/>
              <a:alpha val="20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Title 6">
            <a:extLst>
              <a:ext uri="{FF2B5EF4-FFF2-40B4-BE49-F238E27FC236}">
                <a16:creationId xmlns:a16="http://schemas.microsoft.com/office/drawing/2014/main" id="{B90B06ED-2805-4DF2-A75E-E1BE1CBF8132}"/>
              </a:ext>
            </a:extLst>
          </p:cNvPr>
          <p:cNvSpPr txBox="1">
            <a:spLocks/>
          </p:cNvSpPr>
          <p:nvPr/>
        </p:nvSpPr>
        <p:spPr>
          <a:xfrm>
            <a:off x="730567" y="3967904"/>
            <a:ext cx="2316479" cy="430887"/>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r>
              <a:rPr lang="en-US" sz="2800" b="0" dirty="0"/>
              <a:t>mode</a:t>
            </a:r>
          </a:p>
        </p:txBody>
      </p:sp>
      <p:cxnSp>
        <p:nvCxnSpPr>
          <p:cNvPr id="12" name="Straight Arrow Connector 11">
            <a:extLst>
              <a:ext uri="{FF2B5EF4-FFF2-40B4-BE49-F238E27FC236}">
                <a16:creationId xmlns:a16="http://schemas.microsoft.com/office/drawing/2014/main" id="{6BD2CD49-EC3E-43B6-A9A9-C51BD728B18C}"/>
              </a:ext>
            </a:extLst>
          </p:cNvPr>
          <p:cNvCxnSpPr>
            <a:cxnSpLocks/>
          </p:cNvCxnSpPr>
          <p:nvPr/>
        </p:nvCxnSpPr>
        <p:spPr bwMode="auto">
          <a:xfrm>
            <a:off x="841057" y="3155005"/>
            <a:ext cx="0" cy="826770"/>
          </a:xfrm>
          <a:prstGeom prst="straightConnector1">
            <a:avLst/>
          </a:prstGeom>
          <a:ln>
            <a:solidFill>
              <a:schemeClr val="tx1"/>
            </a:solidFill>
            <a:headEnd type="none" w="med" len="med"/>
            <a:tailEnd type="triangle" w="lg" len="lg"/>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905987744"/>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5ABB6D21-C2D4-4982-8626-54C1A9A07345}"/>
              </a:ext>
            </a:extLst>
          </p:cNvPr>
          <p:cNvGrpSpPr/>
          <p:nvPr/>
        </p:nvGrpSpPr>
        <p:grpSpPr>
          <a:xfrm>
            <a:off x="-43251" y="0"/>
            <a:ext cx="12252401" cy="6858000"/>
            <a:chOff x="-43251" y="0"/>
            <a:chExt cx="12252401" cy="6858000"/>
          </a:xfrm>
        </p:grpSpPr>
        <p:sp>
          <p:nvSpPr>
            <p:cNvPr id="19" name="Rectangle 18">
              <a:extLst>
                <a:ext uri="{FF2B5EF4-FFF2-40B4-BE49-F238E27FC236}">
                  <a16:creationId xmlns:a16="http://schemas.microsoft.com/office/drawing/2014/main" id="{49A10C5B-2637-4763-B470-B480477ED4E3}"/>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0" name="keyart3">
              <a:extLst>
                <a:ext uri="{FF2B5EF4-FFF2-40B4-BE49-F238E27FC236}">
                  <a16:creationId xmlns:a16="http://schemas.microsoft.com/office/drawing/2014/main" id="{57B29753-8CE0-40AA-BD95-1ED82C74342D}"/>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21" name="shading (lower right)">
              <a:extLst>
                <a:ext uri="{FF2B5EF4-FFF2-40B4-BE49-F238E27FC236}">
                  <a16:creationId xmlns:a16="http://schemas.microsoft.com/office/drawing/2014/main" id="{85055BF2-C6A7-465E-B22E-2B6C520A51CF}"/>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5" name="TextBox 4">
            <a:extLst>
              <a:ext uri="{FF2B5EF4-FFF2-40B4-BE49-F238E27FC236}">
                <a16:creationId xmlns:a16="http://schemas.microsoft.com/office/drawing/2014/main" id="{51DF5635-2E8C-0741-9DC5-07D7CDDDA2D9}"/>
              </a:ext>
            </a:extLst>
          </p:cNvPr>
          <p:cNvSpPr txBox="1"/>
          <p:nvPr/>
        </p:nvSpPr>
        <p:spPr>
          <a:xfrm>
            <a:off x="-1231900" y="8966200"/>
            <a:ext cx="0" cy="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Title 6">
            <a:extLst>
              <a:ext uri="{FF2B5EF4-FFF2-40B4-BE49-F238E27FC236}">
                <a16:creationId xmlns:a16="http://schemas.microsoft.com/office/drawing/2014/main" id="{EEEAE261-5AD1-48DB-940C-3D0020F6D968}"/>
              </a:ext>
            </a:extLst>
          </p:cNvPr>
          <p:cNvSpPr txBox="1">
            <a:spLocks/>
          </p:cNvSpPr>
          <p:nvPr/>
        </p:nvSpPr>
        <p:spPr>
          <a:xfrm>
            <a:off x="730567" y="1262836"/>
            <a:ext cx="2316479" cy="430887"/>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r>
              <a:rPr lang="en-US" sz="2800" b="0" dirty="0"/>
              <a:t>layer</a:t>
            </a:r>
          </a:p>
        </p:txBody>
      </p:sp>
      <p:sp>
        <p:nvSpPr>
          <p:cNvPr id="24" name="Title 6">
            <a:extLst>
              <a:ext uri="{FF2B5EF4-FFF2-40B4-BE49-F238E27FC236}">
                <a16:creationId xmlns:a16="http://schemas.microsoft.com/office/drawing/2014/main" id="{5F806691-DA1D-41EE-BEF4-BC0059C05210}"/>
              </a:ext>
            </a:extLst>
          </p:cNvPr>
          <p:cNvSpPr txBox="1">
            <a:spLocks/>
          </p:cNvSpPr>
          <p:nvPr/>
        </p:nvSpPr>
        <p:spPr>
          <a:xfrm>
            <a:off x="730567" y="2506622"/>
            <a:ext cx="2316479" cy="430887"/>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r>
              <a:rPr lang="en-US" sz="2800" b="0" dirty="0" err="1"/>
              <a:t>elevationInfo</a:t>
            </a:r>
            <a:endParaRPr lang="en-US" sz="2800" b="0" dirty="0"/>
          </a:p>
        </p:txBody>
      </p:sp>
      <p:cxnSp>
        <p:nvCxnSpPr>
          <p:cNvPr id="41" name="Straight Arrow Connector 40">
            <a:extLst>
              <a:ext uri="{FF2B5EF4-FFF2-40B4-BE49-F238E27FC236}">
                <a16:creationId xmlns:a16="http://schemas.microsoft.com/office/drawing/2014/main" id="{30A67638-5512-44C7-BA98-746E4DC6B9CE}"/>
              </a:ext>
            </a:extLst>
          </p:cNvPr>
          <p:cNvCxnSpPr>
            <a:cxnSpLocks/>
          </p:cNvCxnSpPr>
          <p:nvPr/>
        </p:nvCxnSpPr>
        <p:spPr bwMode="auto">
          <a:xfrm>
            <a:off x="841057" y="1693723"/>
            <a:ext cx="0" cy="826770"/>
          </a:xfrm>
          <a:prstGeom prst="straightConnector1">
            <a:avLst/>
          </a:prstGeom>
          <a:ln>
            <a:solidFill>
              <a:schemeClr val="tx1"/>
            </a:solidFill>
            <a:headEnd type="none" w="med" len="med"/>
            <a:tailEnd type="triangle" w="lg" len="lg"/>
          </a:ln>
        </p:spPr>
        <p:style>
          <a:lnRef idx="1">
            <a:schemeClr val="accent5"/>
          </a:lnRef>
          <a:fillRef idx="0">
            <a:schemeClr val="accent5"/>
          </a:fillRef>
          <a:effectRef idx="0">
            <a:schemeClr val="accent5"/>
          </a:effectRef>
          <a:fontRef idx="minor">
            <a:schemeClr val="tx1"/>
          </a:fontRef>
        </p:style>
      </p:cxnSp>
      <p:pic>
        <p:nvPicPr>
          <p:cNvPr id="10" name="Picture 9">
            <a:extLst>
              <a:ext uri="{FF2B5EF4-FFF2-40B4-BE49-F238E27FC236}">
                <a16:creationId xmlns:a16="http://schemas.microsoft.com/office/drawing/2014/main" id="{8C620FD0-A2D8-419E-9212-91895C1FC8EF}"/>
              </a:ext>
            </a:extLst>
          </p:cNvPr>
          <p:cNvPicPr>
            <a:picLocks noChangeAspect="1"/>
          </p:cNvPicPr>
          <p:nvPr/>
        </p:nvPicPr>
        <p:blipFill>
          <a:blip r:embed="rId4"/>
          <a:stretch>
            <a:fillRect/>
          </a:stretch>
        </p:blipFill>
        <p:spPr>
          <a:xfrm>
            <a:off x="3047046" y="1693723"/>
            <a:ext cx="8572500" cy="2857500"/>
          </a:xfrm>
          <a:prstGeom prst="rect">
            <a:avLst/>
          </a:prstGeom>
        </p:spPr>
      </p:pic>
      <p:sp>
        <p:nvSpPr>
          <p:cNvPr id="12" name="Title 6">
            <a:extLst>
              <a:ext uri="{FF2B5EF4-FFF2-40B4-BE49-F238E27FC236}">
                <a16:creationId xmlns:a16="http://schemas.microsoft.com/office/drawing/2014/main" id="{F2981F6A-F93E-473C-B5E8-CB40C6E9F6D1}"/>
              </a:ext>
            </a:extLst>
          </p:cNvPr>
          <p:cNvSpPr txBox="1">
            <a:spLocks/>
          </p:cNvSpPr>
          <p:nvPr/>
        </p:nvSpPr>
        <p:spPr>
          <a:xfrm>
            <a:off x="730567" y="3967904"/>
            <a:ext cx="2316479" cy="430887"/>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r>
              <a:rPr lang="en-US" sz="2800" b="0" dirty="0"/>
              <a:t>mode</a:t>
            </a:r>
          </a:p>
        </p:txBody>
      </p:sp>
      <p:cxnSp>
        <p:nvCxnSpPr>
          <p:cNvPr id="16" name="Straight Arrow Connector 15">
            <a:extLst>
              <a:ext uri="{FF2B5EF4-FFF2-40B4-BE49-F238E27FC236}">
                <a16:creationId xmlns:a16="http://schemas.microsoft.com/office/drawing/2014/main" id="{F8F00CB3-C58B-4B27-A9D2-80AAC579636E}"/>
              </a:ext>
            </a:extLst>
          </p:cNvPr>
          <p:cNvCxnSpPr>
            <a:cxnSpLocks/>
          </p:cNvCxnSpPr>
          <p:nvPr/>
        </p:nvCxnSpPr>
        <p:spPr bwMode="auto">
          <a:xfrm>
            <a:off x="841057" y="3155005"/>
            <a:ext cx="0" cy="826770"/>
          </a:xfrm>
          <a:prstGeom prst="straightConnector1">
            <a:avLst/>
          </a:prstGeom>
          <a:ln>
            <a:solidFill>
              <a:schemeClr val="tx1"/>
            </a:solidFill>
            <a:headEnd type="none" w="med" len="med"/>
            <a:tailEnd type="triangle" w="lg" len="lg"/>
          </a:ln>
        </p:spPr>
        <p:style>
          <a:lnRef idx="1">
            <a:schemeClr val="accent5"/>
          </a:lnRef>
          <a:fillRef idx="0">
            <a:schemeClr val="accent5"/>
          </a:fillRef>
          <a:effectRef idx="0">
            <a:schemeClr val="accent5"/>
          </a:effectRef>
          <a:fontRef idx="minor">
            <a:schemeClr val="tx1"/>
          </a:fontRef>
        </p:style>
      </p:cxnSp>
      <p:pic>
        <p:nvPicPr>
          <p:cNvPr id="13" name="Picture 12">
            <a:extLst>
              <a:ext uri="{FF2B5EF4-FFF2-40B4-BE49-F238E27FC236}">
                <a16:creationId xmlns:a16="http://schemas.microsoft.com/office/drawing/2014/main" id="{66223F03-81D9-4040-ADE1-09038195294D}"/>
              </a:ext>
            </a:extLst>
          </p:cNvPr>
          <p:cNvPicPr>
            <a:picLocks noChangeAspect="1"/>
          </p:cNvPicPr>
          <p:nvPr/>
        </p:nvPicPr>
        <p:blipFill>
          <a:blip r:embed="rId5"/>
          <a:stretch>
            <a:fillRect/>
          </a:stretch>
        </p:blipFill>
        <p:spPr>
          <a:xfrm>
            <a:off x="4249612" y="4761020"/>
            <a:ext cx="2685114" cy="1502385"/>
          </a:xfrm>
          <a:prstGeom prst="rect">
            <a:avLst/>
          </a:prstGeom>
        </p:spPr>
      </p:pic>
      <p:sp>
        <p:nvSpPr>
          <p:cNvPr id="14" name="TextBox 13">
            <a:extLst>
              <a:ext uri="{FF2B5EF4-FFF2-40B4-BE49-F238E27FC236}">
                <a16:creationId xmlns:a16="http://schemas.microsoft.com/office/drawing/2014/main" id="{13AE0F93-9B35-4960-940E-76122C0303EE}"/>
              </a:ext>
            </a:extLst>
          </p:cNvPr>
          <p:cNvSpPr txBox="1"/>
          <p:nvPr/>
        </p:nvSpPr>
        <p:spPr>
          <a:xfrm>
            <a:off x="4249612" y="6319956"/>
            <a:ext cx="2685114" cy="328246"/>
          </a:xfrm>
          <a:prstGeom prst="rect">
            <a:avLst/>
          </a:prstGeom>
          <a:noFill/>
          <a:effectLst/>
        </p:spPr>
        <p:txBody>
          <a:bodyPr wrap="square" lIns="0" tIns="0" rIns="0" bIns="0" rtlCol="0">
            <a:noAutofit/>
          </a:bodyPr>
          <a:lstStyle/>
          <a:p>
            <a:pPr algn="ctr" eaLnBrk="0" hangingPunct="0">
              <a:lnSpc>
                <a:spcPts val="1800"/>
              </a:lnSpc>
            </a:pPr>
            <a:r>
              <a:rPr lang="en-US" sz="1400" b="1" dirty="0">
                <a:ea typeface="+mn-ea"/>
                <a:cs typeface="+mn-cs"/>
              </a:rPr>
              <a:t>on the ground</a:t>
            </a:r>
          </a:p>
        </p:txBody>
      </p:sp>
      <p:sp>
        <p:nvSpPr>
          <p:cNvPr id="15" name="TextBox 14">
            <a:extLst>
              <a:ext uri="{FF2B5EF4-FFF2-40B4-BE49-F238E27FC236}">
                <a16:creationId xmlns:a16="http://schemas.microsoft.com/office/drawing/2014/main" id="{AC9D3FEF-05A6-4AE6-AA7B-8F31187EB36A}"/>
              </a:ext>
            </a:extLst>
          </p:cNvPr>
          <p:cNvSpPr txBox="1"/>
          <p:nvPr/>
        </p:nvSpPr>
        <p:spPr>
          <a:xfrm>
            <a:off x="7513218" y="6319956"/>
            <a:ext cx="2469508" cy="328246"/>
          </a:xfrm>
          <a:prstGeom prst="rect">
            <a:avLst/>
          </a:prstGeom>
          <a:noFill/>
          <a:effectLst/>
        </p:spPr>
        <p:txBody>
          <a:bodyPr wrap="square" lIns="0" tIns="0" rIns="0" bIns="0" rtlCol="0">
            <a:noAutofit/>
          </a:bodyPr>
          <a:lstStyle/>
          <a:p>
            <a:pPr algn="ctr" eaLnBrk="0" hangingPunct="0">
              <a:lnSpc>
                <a:spcPts val="1800"/>
              </a:lnSpc>
            </a:pPr>
            <a:r>
              <a:rPr lang="en-US" sz="1400" b="1" dirty="0"/>
              <a:t>relative to ground</a:t>
            </a:r>
            <a:endParaRPr lang="en-US" sz="1400" b="1" dirty="0">
              <a:ea typeface="+mn-ea"/>
              <a:cs typeface="+mn-cs"/>
            </a:endParaRPr>
          </a:p>
        </p:txBody>
      </p:sp>
      <p:pic>
        <p:nvPicPr>
          <p:cNvPr id="17" name="Picture 16">
            <a:extLst>
              <a:ext uri="{FF2B5EF4-FFF2-40B4-BE49-F238E27FC236}">
                <a16:creationId xmlns:a16="http://schemas.microsoft.com/office/drawing/2014/main" id="{32E94B66-0741-4244-BBDD-3B1426DAFC91}"/>
              </a:ext>
            </a:extLst>
          </p:cNvPr>
          <p:cNvPicPr>
            <a:picLocks noChangeAspect="1"/>
          </p:cNvPicPr>
          <p:nvPr/>
        </p:nvPicPr>
        <p:blipFill>
          <a:blip r:embed="rId6"/>
          <a:stretch>
            <a:fillRect/>
          </a:stretch>
        </p:blipFill>
        <p:spPr>
          <a:xfrm>
            <a:off x="7513218" y="4761019"/>
            <a:ext cx="2469508" cy="1502385"/>
          </a:xfrm>
          <a:prstGeom prst="rect">
            <a:avLst/>
          </a:prstGeom>
        </p:spPr>
      </p:pic>
    </p:spTree>
    <p:extLst>
      <p:ext uri="{BB962C8B-B14F-4D97-AF65-F5344CB8AC3E}">
        <p14:creationId xmlns:p14="http://schemas.microsoft.com/office/powerpoint/2010/main" val="290319587"/>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CE0EC9D-BBBB-4FE3-BDA3-58BF76D48967}"/>
              </a:ext>
            </a:extLst>
          </p:cNvPr>
          <p:cNvGrpSpPr/>
          <p:nvPr/>
        </p:nvGrpSpPr>
        <p:grpSpPr>
          <a:xfrm>
            <a:off x="-43251" y="-16008"/>
            <a:ext cx="12252401" cy="6874511"/>
            <a:chOff x="-43251" y="-16008"/>
            <a:chExt cx="12252401" cy="6874511"/>
          </a:xfrm>
        </p:grpSpPr>
        <p:sp>
          <p:nvSpPr>
            <p:cNvPr id="33" name="shading (upper left)">
              <a:extLst>
                <a:ext uri="{FF2B5EF4-FFF2-40B4-BE49-F238E27FC236}">
                  <a16:creationId xmlns:a16="http://schemas.microsoft.com/office/drawing/2014/main" id="{A40BF1A5-18CF-4AFF-8B30-899F94EC8A75}"/>
                </a:ext>
              </a:extLst>
            </p:cNvPr>
            <p:cNvSpPr/>
            <p:nvPr/>
          </p:nvSpPr>
          <p:spPr bwMode="auto">
            <a:xfrm rot="10800000">
              <a:off x="-23964" y="-11575"/>
              <a:ext cx="12189315" cy="6870078"/>
            </a:xfrm>
            <a:prstGeom prst="rect">
              <a:avLst/>
            </a:prstGeom>
            <a:gradFill flip="none" rotWithShape="1">
              <a:gsLst>
                <a:gs pos="31000">
                  <a:srgbClr val="0D134A">
                    <a:alpha val="9000"/>
                  </a:srgbClr>
                </a:gs>
                <a:gs pos="52000">
                  <a:srgbClr val="0D134A">
                    <a:alpha val="0"/>
                  </a:srgbClr>
                </a:gs>
                <a:gs pos="14000">
                  <a:srgbClr val="0D134A">
                    <a:alpha val="39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3" name="Rectangle 22">
              <a:extLst>
                <a:ext uri="{FF2B5EF4-FFF2-40B4-BE49-F238E27FC236}">
                  <a16:creationId xmlns:a16="http://schemas.microsoft.com/office/drawing/2014/main" id="{77820459-28D8-44C2-81E0-03493B838DC4}"/>
                </a:ext>
              </a:extLst>
            </p:cNvPr>
            <p:cNvSpPr/>
            <p:nvPr/>
          </p:nvSpPr>
          <p:spPr bwMode="auto">
            <a:xfrm>
              <a:off x="0" y="-16008"/>
              <a:ext cx="12209150" cy="6865818"/>
            </a:xfrm>
            <a:prstGeom prst="rect">
              <a:avLst/>
            </a:prstGeom>
            <a:gradFill flip="none" rotWithShape="1">
              <a:gsLst>
                <a:gs pos="58000">
                  <a:srgbClr val="006BA6"/>
                </a:gs>
                <a:gs pos="100000">
                  <a:srgbClr val="28469C"/>
                </a:gs>
                <a:gs pos="81000">
                  <a:srgbClr val="0051A2"/>
                </a:gs>
                <a:gs pos="30000">
                  <a:srgbClr val="01A7B1"/>
                </a:gs>
                <a:gs pos="0">
                  <a:srgbClr val="00C1B6"/>
                </a:gs>
              </a:gsLst>
              <a:lin ang="96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5" name="keyart5">
              <a:extLst>
                <a:ext uri="{FF2B5EF4-FFF2-40B4-BE49-F238E27FC236}">
                  <a16:creationId xmlns:a16="http://schemas.microsoft.com/office/drawing/2014/main" id="{B0BC9B6E-D0B3-4ECA-96C9-FA9FD1A77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 y="-7029"/>
              <a:ext cx="12190135" cy="6856951"/>
            </a:xfrm>
            <a:prstGeom prst="rect">
              <a:avLst/>
            </a:prstGeom>
          </p:spPr>
        </p:pic>
        <p:sp>
          <p:nvSpPr>
            <p:cNvPr id="32" name="shading (lower right)">
              <a:extLst>
                <a:ext uri="{FF2B5EF4-FFF2-40B4-BE49-F238E27FC236}">
                  <a16:creationId xmlns:a16="http://schemas.microsoft.com/office/drawing/2014/main" id="{6F12E65E-5932-4691-BCEF-9C56B187A50C}"/>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5" name="TextBox 4">
            <a:extLst>
              <a:ext uri="{FF2B5EF4-FFF2-40B4-BE49-F238E27FC236}">
                <a16:creationId xmlns:a16="http://schemas.microsoft.com/office/drawing/2014/main" id="{51DF5635-2E8C-0741-9DC5-07D7CDDDA2D9}"/>
              </a:ext>
            </a:extLst>
          </p:cNvPr>
          <p:cNvSpPr txBox="1"/>
          <p:nvPr/>
        </p:nvSpPr>
        <p:spPr>
          <a:xfrm>
            <a:off x="-1231900" y="8966200"/>
            <a:ext cx="0" cy="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8" name="Content Placeholder 3">
            <a:extLst>
              <a:ext uri="{FF2B5EF4-FFF2-40B4-BE49-F238E27FC236}">
                <a16:creationId xmlns:a16="http://schemas.microsoft.com/office/drawing/2014/main" id="{7FE3F0F5-7880-4CB4-9AAE-7B9EBBEAD8F3}"/>
              </a:ext>
            </a:extLst>
          </p:cNvPr>
          <p:cNvSpPr txBox="1">
            <a:spLocks/>
          </p:cNvSpPr>
          <p:nvPr/>
        </p:nvSpPr>
        <p:spPr>
          <a:xfrm>
            <a:off x="1421421" y="3104442"/>
            <a:ext cx="4243756" cy="463082"/>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r>
              <a:rPr lang="en-US" dirty="0"/>
              <a:t>Kristian Ekenes</a:t>
            </a:r>
          </a:p>
        </p:txBody>
      </p:sp>
      <p:sp>
        <p:nvSpPr>
          <p:cNvPr id="10" name="Content Placeholder 3">
            <a:extLst>
              <a:ext uri="{FF2B5EF4-FFF2-40B4-BE49-F238E27FC236}">
                <a16:creationId xmlns:a16="http://schemas.microsoft.com/office/drawing/2014/main" id="{8FF972BC-E3B8-4E15-82A2-E5DD9D62C9BD}"/>
              </a:ext>
            </a:extLst>
          </p:cNvPr>
          <p:cNvSpPr txBox="1">
            <a:spLocks/>
          </p:cNvSpPr>
          <p:nvPr/>
        </p:nvSpPr>
        <p:spPr>
          <a:xfrm>
            <a:off x="6729042" y="3131930"/>
            <a:ext cx="4360990" cy="504088"/>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r>
              <a:rPr lang="en-US" dirty="0"/>
              <a:t>Raluca Nicola</a:t>
            </a:r>
          </a:p>
        </p:txBody>
      </p:sp>
      <p:pic>
        <p:nvPicPr>
          <p:cNvPr id="11" name="Picture 10">
            <a:extLst>
              <a:ext uri="{FF2B5EF4-FFF2-40B4-BE49-F238E27FC236}">
                <a16:creationId xmlns:a16="http://schemas.microsoft.com/office/drawing/2014/main" id="{F05F0BF8-FB8D-4DFC-BD3C-28CC572278AF}"/>
              </a:ext>
            </a:extLst>
          </p:cNvPr>
          <p:cNvPicPr>
            <a:picLocks noChangeAspect="1"/>
          </p:cNvPicPr>
          <p:nvPr/>
        </p:nvPicPr>
        <p:blipFill>
          <a:blip r:embed="rId4"/>
          <a:stretch>
            <a:fillRect/>
          </a:stretch>
        </p:blipFill>
        <p:spPr>
          <a:xfrm>
            <a:off x="7414845" y="600378"/>
            <a:ext cx="2173532" cy="2173532"/>
          </a:xfrm>
          <a:prstGeom prst="rect">
            <a:avLst/>
          </a:prstGeom>
        </p:spPr>
      </p:pic>
      <p:pic>
        <p:nvPicPr>
          <p:cNvPr id="13" name="Graphic 12" descr="Laptop">
            <a:extLst>
              <a:ext uri="{FF2B5EF4-FFF2-40B4-BE49-F238E27FC236}">
                <a16:creationId xmlns:a16="http://schemas.microsoft.com/office/drawing/2014/main" id="{07289D62-64D4-4CB7-A92E-A1D7B611F6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41516" y="3661450"/>
            <a:ext cx="372215" cy="372215"/>
          </a:xfrm>
          <a:prstGeom prst="rect">
            <a:avLst/>
          </a:prstGeom>
        </p:spPr>
      </p:pic>
      <p:sp>
        <p:nvSpPr>
          <p:cNvPr id="15" name="Content Placeholder 3">
            <a:extLst>
              <a:ext uri="{FF2B5EF4-FFF2-40B4-BE49-F238E27FC236}">
                <a16:creationId xmlns:a16="http://schemas.microsoft.com/office/drawing/2014/main" id="{88F5E9E9-8948-468C-8455-47CC91421FFC}"/>
              </a:ext>
            </a:extLst>
          </p:cNvPr>
          <p:cNvSpPr txBox="1">
            <a:spLocks/>
          </p:cNvSpPr>
          <p:nvPr/>
        </p:nvSpPr>
        <p:spPr>
          <a:xfrm>
            <a:off x="7314096" y="3651684"/>
            <a:ext cx="4349267" cy="456063"/>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r>
              <a:rPr lang="en-US" b="0" dirty="0"/>
              <a:t>Product Engineer JS API</a:t>
            </a:r>
          </a:p>
        </p:txBody>
      </p:sp>
      <p:sp>
        <p:nvSpPr>
          <p:cNvPr id="16" name="Content Placeholder 3">
            <a:extLst>
              <a:ext uri="{FF2B5EF4-FFF2-40B4-BE49-F238E27FC236}">
                <a16:creationId xmlns:a16="http://schemas.microsoft.com/office/drawing/2014/main" id="{5A59092A-EF6A-4E78-AD4F-C385CBAA428F}"/>
              </a:ext>
            </a:extLst>
          </p:cNvPr>
          <p:cNvSpPr txBox="1">
            <a:spLocks/>
          </p:cNvSpPr>
          <p:nvPr/>
        </p:nvSpPr>
        <p:spPr>
          <a:xfrm>
            <a:off x="7314096" y="4657446"/>
            <a:ext cx="4501662" cy="500085"/>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r>
              <a:rPr lang="en-US" b="0" dirty="0"/>
              <a:t>Zurich, Switzerland</a:t>
            </a:r>
          </a:p>
        </p:txBody>
      </p:sp>
      <p:sp>
        <p:nvSpPr>
          <p:cNvPr id="17" name="Content Placeholder 3">
            <a:extLst>
              <a:ext uri="{FF2B5EF4-FFF2-40B4-BE49-F238E27FC236}">
                <a16:creationId xmlns:a16="http://schemas.microsoft.com/office/drawing/2014/main" id="{B417E8C5-74A9-42DF-A020-D9198A53D765}"/>
              </a:ext>
            </a:extLst>
          </p:cNvPr>
          <p:cNvSpPr txBox="1">
            <a:spLocks/>
          </p:cNvSpPr>
          <p:nvPr/>
        </p:nvSpPr>
        <p:spPr>
          <a:xfrm>
            <a:off x="7314096" y="4148442"/>
            <a:ext cx="4444151" cy="394641"/>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r>
              <a:rPr lang="en-US" b="0" dirty="0"/>
              <a:t>Data visualization, 3D</a:t>
            </a:r>
          </a:p>
        </p:txBody>
      </p:sp>
      <p:pic>
        <p:nvPicPr>
          <p:cNvPr id="22" name="Graphic 21" descr="Marker">
            <a:extLst>
              <a:ext uri="{FF2B5EF4-FFF2-40B4-BE49-F238E27FC236}">
                <a16:creationId xmlns:a16="http://schemas.microsoft.com/office/drawing/2014/main" id="{78FECAFC-8501-47BE-844D-76BACD07058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13677" y="4617428"/>
            <a:ext cx="427892" cy="427892"/>
          </a:xfrm>
          <a:prstGeom prst="rect">
            <a:avLst/>
          </a:prstGeom>
        </p:spPr>
      </p:pic>
      <p:pic>
        <p:nvPicPr>
          <p:cNvPr id="24" name="Graphic 23" descr="Tools">
            <a:extLst>
              <a:ext uri="{FF2B5EF4-FFF2-40B4-BE49-F238E27FC236}">
                <a16:creationId xmlns:a16="http://schemas.microsoft.com/office/drawing/2014/main" id="{E48C3327-7A25-4CD0-8CAF-0458BFF5338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58190" y="4175281"/>
            <a:ext cx="338867" cy="338867"/>
          </a:xfrm>
          <a:prstGeom prst="rect">
            <a:avLst/>
          </a:prstGeom>
        </p:spPr>
      </p:pic>
      <p:pic>
        <p:nvPicPr>
          <p:cNvPr id="26" name="Graphic 25" descr="Laptop">
            <a:extLst>
              <a:ext uri="{FF2B5EF4-FFF2-40B4-BE49-F238E27FC236}">
                <a16:creationId xmlns:a16="http://schemas.microsoft.com/office/drawing/2014/main" id="{5C4C8ADF-4603-4A82-8DF9-E5BAA38365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15957" y="3634704"/>
            <a:ext cx="372215" cy="372215"/>
          </a:xfrm>
          <a:prstGeom prst="rect">
            <a:avLst/>
          </a:prstGeom>
        </p:spPr>
      </p:pic>
      <p:sp>
        <p:nvSpPr>
          <p:cNvPr id="27" name="Content Placeholder 3">
            <a:extLst>
              <a:ext uri="{FF2B5EF4-FFF2-40B4-BE49-F238E27FC236}">
                <a16:creationId xmlns:a16="http://schemas.microsoft.com/office/drawing/2014/main" id="{C20B8EB3-DD17-4585-B536-639C9A581AB7}"/>
              </a:ext>
            </a:extLst>
          </p:cNvPr>
          <p:cNvSpPr txBox="1">
            <a:spLocks/>
          </p:cNvSpPr>
          <p:nvPr/>
        </p:nvSpPr>
        <p:spPr>
          <a:xfrm>
            <a:off x="2088537" y="3624938"/>
            <a:ext cx="4349267" cy="456063"/>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r>
              <a:rPr lang="en-US" b="0" dirty="0"/>
              <a:t>Product Engineer JS API</a:t>
            </a:r>
          </a:p>
        </p:txBody>
      </p:sp>
      <p:sp>
        <p:nvSpPr>
          <p:cNvPr id="28" name="Content Placeholder 3">
            <a:extLst>
              <a:ext uri="{FF2B5EF4-FFF2-40B4-BE49-F238E27FC236}">
                <a16:creationId xmlns:a16="http://schemas.microsoft.com/office/drawing/2014/main" id="{6E9C8B38-C8A3-4A82-9760-A243548B44F7}"/>
              </a:ext>
            </a:extLst>
          </p:cNvPr>
          <p:cNvSpPr txBox="1">
            <a:spLocks/>
          </p:cNvSpPr>
          <p:nvPr/>
        </p:nvSpPr>
        <p:spPr>
          <a:xfrm>
            <a:off x="2088537" y="4783099"/>
            <a:ext cx="4501662" cy="500085"/>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r>
              <a:rPr lang="en-US" b="0" dirty="0"/>
              <a:t>Redlands, California</a:t>
            </a:r>
          </a:p>
        </p:txBody>
      </p:sp>
      <p:sp>
        <p:nvSpPr>
          <p:cNvPr id="29" name="Content Placeholder 3">
            <a:extLst>
              <a:ext uri="{FF2B5EF4-FFF2-40B4-BE49-F238E27FC236}">
                <a16:creationId xmlns:a16="http://schemas.microsoft.com/office/drawing/2014/main" id="{820B0882-2A11-4E78-A3F5-A88150AA5235}"/>
              </a:ext>
            </a:extLst>
          </p:cNvPr>
          <p:cNvSpPr txBox="1">
            <a:spLocks/>
          </p:cNvSpPr>
          <p:nvPr/>
        </p:nvSpPr>
        <p:spPr>
          <a:xfrm>
            <a:off x="2088537" y="4121696"/>
            <a:ext cx="4444151" cy="690455"/>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r>
              <a:rPr lang="en-US" b="0" dirty="0"/>
              <a:t>Data visualization, Smart Mapping, Arcade</a:t>
            </a:r>
          </a:p>
        </p:txBody>
      </p:sp>
      <p:pic>
        <p:nvPicPr>
          <p:cNvPr id="30" name="Graphic 29" descr="Marker">
            <a:extLst>
              <a:ext uri="{FF2B5EF4-FFF2-40B4-BE49-F238E27FC236}">
                <a16:creationId xmlns:a16="http://schemas.microsoft.com/office/drawing/2014/main" id="{FDE9B4C5-721A-4D88-8CFD-02B0741552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88118" y="4743081"/>
            <a:ext cx="427892" cy="427892"/>
          </a:xfrm>
          <a:prstGeom prst="rect">
            <a:avLst/>
          </a:prstGeom>
        </p:spPr>
      </p:pic>
      <p:pic>
        <p:nvPicPr>
          <p:cNvPr id="31" name="Graphic 30" descr="Tools">
            <a:extLst>
              <a:ext uri="{FF2B5EF4-FFF2-40B4-BE49-F238E27FC236}">
                <a16:creationId xmlns:a16="http://schemas.microsoft.com/office/drawing/2014/main" id="{F4B2CBFA-EC06-4E3E-8010-9726DFA08F9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32631" y="4148535"/>
            <a:ext cx="338867" cy="338867"/>
          </a:xfrm>
          <a:prstGeom prst="rect">
            <a:avLst/>
          </a:prstGeom>
        </p:spPr>
      </p:pic>
      <p:pic>
        <p:nvPicPr>
          <p:cNvPr id="1026" name="Picture 2" descr="https://avatars1.githubusercontent.com/u/11429922?s=460&amp;v=4">
            <a:extLst>
              <a:ext uri="{FF2B5EF4-FFF2-40B4-BE49-F238E27FC236}">
                <a16:creationId xmlns:a16="http://schemas.microsoft.com/office/drawing/2014/main" id="{7B6749D9-DEBE-4CB4-BFEA-EFAB5091C93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53015" y="599973"/>
            <a:ext cx="2186353" cy="2186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6984006"/>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EC32FC7-56B5-4986-870C-8B3FE0A16DC1}"/>
              </a:ext>
            </a:extLst>
          </p:cNvPr>
          <p:cNvGrpSpPr/>
          <p:nvPr/>
        </p:nvGrpSpPr>
        <p:grpSpPr>
          <a:xfrm>
            <a:off x="-43251" y="0"/>
            <a:ext cx="12252401" cy="6858000"/>
            <a:chOff x="-43251" y="0"/>
            <a:chExt cx="12252401" cy="6858000"/>
          </a:xfrm>
        </p:grpSpPr>
        <p:sp>
          <p:nvSpPr>
            <p:cNvPr id="15" name="Rectangle 14">
              <a:extLst>
                <a:ext uri="{FF2B5EF4-FFF2-40B4-BE49-F238E27FC236}">
                  <a16:creationId xmlns:a16="http://schemas.microsoft.com/office/drawing/2014/main" id="{C9F5C023-14E0-40AE-B81A-098A5E53CA1C}"/>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6" name="keyart3">
              <a:extLst>
                <a:ext uri="{FF2B5EF4-FFF2-40B4-BE49-F238E27FC236}">
                  <a16:creationId xmlns:a16="http://schemas.microsoft.com/office/drawing/2014/main" id="{2A13EB1D-0096-400F-A4B6-C018530F43F0}"/>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7" name="shading (lower right)">
              <a:extLst>
                <a:ext uri="{FF2B5EF4-FFF2-40B4-BE49-F238E27FC236}">
                  <a16:creationId xmlns:a16="http://schemas.microsoft.com/office/drawing/2014/main" id="{7ABC56A3-2AEF-4107-8907-0B38735D4496}"/>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5" name="TextBox 4">
            <a:extLst>
              <a:ext uri="{FF2B5EF4-FFF2-40B4-BE49-F238E27FC236}">
                <a16:creationId xmlns:a16="http://schemas.microsoft.com/office/drawing/2014/main" id="{51DF5635-2E8C-0741-9DC5-07D7CDDDA2D9}"/>
              </a:ext>
            </a:extLst>
          </p:cNvPr>
          <p:cNvSpPr txBox="1"/>
          <p:nvPr/>
        </p:nvSpPr>
        <p:spPr>
          <a:xfrm>
            <a:off x="-1231900" y="8966200"/>
            <a:ext cx="0" cy="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Title 6">
            <a:extLst>
              <a:ext uri="{FF2B5EF4-FFF2-40B4-BE49-F238E27FC236}">
                <a16:creationId xmlns:a16="http://schemas.microsoft.com/office/drawing/2014/main" id="{EEEAE261-5AD1-48DB-940C-3D0020F6D968}"/>
              </a:ext>
            </a:extLst>
          </p:cNvPr>
          <p:cNvSpPr txBox="1">
            <a:spLocks/>
          </p:cNvSpPr>
          <p:nvPr/>
        </p:nvSpPr>
        <p:spPr>
          <a:xfrm>
            <a:off x="730567" y="1262836"/>
            <a:ext cx="2316479" cy="430887"/>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r>
              <a:rPr lang="en-US" sz="2800" b="0" dirty="0"/>
              <a:t>layer</a:t>
            </a:r>
          </a:p>
        </p:txBody>
      </p:sp>
      <p:sp>
        <p:nvSpPr>
          <p:cNvPr id="19" name="Title 6">
            <a:extLst>
              <a:ext uri="{FF2B5EF4-FFF2-40B4-BE49-F238E27FC236}">
                <a16:creationId xmlns:a16="http://schemas.microsoft.com/office/drawing/2014/main" id="{4A7B63A1-E2D0-4B36-96F4-AFD6F29F80CA}"/>
              </a:ext>
            </a:extLst>
          </p:cNvPr>
          <p:cNvSpPr txBox="1">
            <a:spLocks/>
          </p:cNvSpPr>
          <p:nvPr/>
        </p:nvSpPr>
        <p:spPr>
          <a:xfrm>
            <a:off x="730567" y="3750407"/>
            <a:ext cx="1611629" cy="430887"/>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r>
              <a:rPr lang="en-US" sz="2800" b="0" dirty="0"/>
              <a:t>symbol</a:t>
            </a:r>
          </a:p>
        </p:txBody>
      </p:sp>
      <p:sp>
        <p:nvSpPr>
          <p:cNvPr id="24" name="Title 6">
            <a:extLst>
              <a:ext uri="{FF2B5EF4-FFF2-40B4-BE49-F238E27FC236}">
                <a16:creationId xmlns:a16="http://schemas.microsoft.com/office/drawing/2014/main" id="{5F806691-DA1D-41EE-BEF4-BC0059C05210}"/>
              </a:ext>
            </a:extLst>
          </p:cNvPr>
          <p:cNvSpPr txBox="1">
            <a:spLocks/>
          </p:cNvSpPr>
          <p:nvPr/>
        </p:nvSpPr>
        <p:spPr>
          <a:xfrm>
            <a:off x="730567" y="2506622"/>
            <a:ext cx="2316479" cy="430887"/>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r>
              <a:rPr lang="en-US" sz="2800" b="0" dirty="0" err="1"/>
              <a:t>labelingInfo</a:t>
            </a:r>
            <a:endParaRPr lang="en-US" sz="2800" b="0" dirty="0"/>
          </a:p>
        </p:txBody>
      </p:sp>
      <p:cxnSp>
        <p:nvCxnSpPr>
          <p:cNvPr id="41" name="Straight Arrow Connector 40">
            <a:extLst>
              <a:ext uri="{FF2B5EF4-FFF2-40B4-BE49-F238E27FC236}">
                <a16:creationId xmlns:a16="http://schemas.microsoft.com/office/drawing/2014/main" id="{30A67638-5512-44C7-BA98-746E4DC6B9CE}"/>
              </a:ext>
            </a:extLst>
          </p:cNvPr>
          <p:cNvCxnSpPr>
            <a:cxnSpLocks/>
          </p:cNvCxnSpPr>
          <p:nvPr/>
        </p:nvCxnSpPr>
        <p:spPr bwMode="auto">
          <a:xfrm>
            <a:off x="841057" y="1693723"/>
            <a:ext cx="0" cy="826770"/>
          </a:xfrm>
          <a:prstGeom prst="straightConnector1">
            <a:avLst/>
          </a:prstGeom>
          <a:ln>
            <a:solidFill>
              <a:schemeClr val="accent5">
                <a:shade val="95000"/>
                <a:satMod val="105000"/>
              </a:schemeClr>
            </a:solidFill>
            <a:headEnd type="none" w="med" len="med"/>
            <a:tailEnd type="triangle" w="lg" len="lg"/>
          </a:ln>
        </p:spPr>
        <p:style>
          <a:lnRef idx="1">
            <a:schemeClr val="accent5"/>
          </a:lnRef>
          <a:fillRef idx="0">
            <a:schemeClr val="accent5"/>
          </a:fillRef>
          <a:effectRef idx="0">
            <a:schemeClr val="accent5"/>
          </a:effectRef>
          <a:fontRef idx="minor">
            <a:schemeClr val="tx1"/>
          </a:fontRef>
        </p:style>
      </p:cxnSp>
      <p:cxnSp>
        <p:nvCxnSpPr>
          <p:cNvPr id="43" name="Straight Arrow Connector 42">
            <a:extLst>
              <a:ext uri="{FF2B5EF4-FFF2-40B4-BE49-F238E27FC236}">
                <a16:creationId xmlns:a16="http://schemas.microsoft.com/office/drawing/2014/main" id="{8C76EE9E-4888-44B5-8F66-257671776666}"/>
              </a:ext>
            </a:extLst>
          </p:cNvPr>
          <p:cNvCxnSpPr>
            <a:cxnSpLocks/>
          </p:cNvCxnSpPr>
          <p:nvPr/>
        </p:nvCxnSpPr>
        <p:spPr bwMode="auto">
          <a:xfrm>
            <a:off x="841057" y="2937509"/>
            <a:ext cx="0" cy="826770"/>
          </a:xfrm>
          <a:prstGeom prst="straightConnector1">
            <a:avLst/>
          </a:prstGeom>
          <a:ln>
            <a:solidFill>
              <a:schemeClr val="accent5">
                <a:shade val="95000"/>
                <a:satMod val="105000"/>
              </a:schemeClr>
            </a:solidFill>
            <a:headEnd type="none" w="med" len="med"/>
            <a:tailEnd type="triangle" w="lg" len="lg"/>
          </a:ln>
        </p:spPr>
        <p:style>
          <a:lnRef idx="1">
            <a:schemeClr val="accent5"/>
          </a:lnRef>
          <a:fillRef idx="0">
            <a:schemeClr val="accent5"/>
          </a:fillRef>
          <a:effectRef idx="0">
            <a:schemeClr val="accent5"/>
          </a:effectRef>
          <a:fontRef idx="minor">
            <a:schemeClr val="tx1"/>
          </a:fontRef>
        </p:style>
      </p:cxnSp>
      <p:cxnSp>
        <p:nvCxnSpPr>
          <p:cNvPr id="44" name="Straight Arrow Connector 43">
            <a:extLst>
              <a:ext uri="{FF2B5EF4-FFF2-40B4-BE49-F238E27FC236}">
                <a16:creationId xmlns:a16="http://schemas.microsoft.com/office/drawing/2014/main" id="{82D60E82-7FB0-4348-AE48-C0043DEBB5A3}"/>
              </a:ext>
            </a:extLst>
          </p:cNvPr>
          <p:cNvCxnSpPr>
            <a:cxnSpLocks/>
          </p:cNvCxnSpPr>
          <p:nvPr/>
        </p:nvCxnSpPr>
        <p:spPr bwMode="auto">
          <a:xfrm>
            <a:off x="824863" y="4181294"/>
            <a:ext cx="0" cy="826770"/>
          </a:xfrm>
          <a:prstGeom prst="straightConnector1">
            <a:avLst/>
          </a:prstGeom>
          <a:ln>
            <a:solidFill>
              <a:schemeClr val="accent5">
                <a:shade val="95000"/>
                <a:satMod val="105000"/>
              </a:schemeClr>
            </a:solidFill>
            <a:headEnd type="none" w="med" len="med"/>
            <a:tailEnd type="triangle" w="lg" len="lg"/>
          </a:ln>
        </p:spPr>
        <p:style>
          <a:lnRef idx="1">
            <a:schemeClr val="accent5"/>
          </a:lnRef>
          <a:fillRef idx="0">
            <a:schemeClr val="accent5"/>
          </a:fillRef>
          <a:effectRef idx="0">
            <a:schemeClr val="accent5"/>
          </a:effectRef>
          <a:fontRef idx="minor">
            <a:schemeClr val="tx1"/>
          </a:fontRef>
        </p:style>
      </p:cxnSp>
      <p:sp>
        <p:nvSpPr>
          <p:cNvPr id="45" name="Title 6">
            <a:extLst>
              <a:ext uri="{FF2B5EF4-FFF2-40B4-BE49-F238E27FC236}">
                <a16:creationId xmlns:a16="http://schemas.microsoft.com/office/drawing/2014/main" id="{26774207-333B-4DFA-ADC1-34CAF99244C4}"/>
              </a:ext>
            </a:extLst>
          </p:cNvPr>
          <p:cNvSpPr txBox="1">
            <a:spLocks/>
          </p:cNvSpPr>
          <p:nvPr/>
        </p:nvSpPr>
        <p:spPr>
          <a:xfrm>
            <a:off x="730567" y="4994192"/>
            <a:ext cx="2406016" cy="430887"/>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r>
              <a:rPr lang="en-US" sz="2800" b="0" dirty="0" err="1"/>
              <a:t>symbolLayers</a:t>
            </a:r>
            <a:endParaRPr lang="en-US" sz="2800" b="0" dirty="0"/>
          </a:p>
        </p:txBody>
      </p:sp>
      <p:sp>
        <p:nvSpPr>
          <p:cNvPr id="49" name="Rectangle 48">
            <a:extLst>
              <a:ext uri="{FF2B5EF4-FFF2-40B4-BE49-F238E27FC236}">
                <a16:creationId xmlns:a16="http://schemas.microsoft.com/office/drawing/2014/main" id="{918B3AE2-385C-4787-83CD-F24993AC5D49}"/>
              </a:ext>
            </a:extLst>
          </p:cNvPr>
          <p:cNvSpPr/>
          <p:nvPr/>
        </p:nvSpPr>
        <p:spPr bwMode="auto">
          <a:xfrm>
            <a:off x="3976688" y="952500"/>
            <a:ext cx="7720012" cy="5295900"/>
          </a:xfrm>
          <a:prstGeom prst="rect">
            <a:avLst/>
          </a:prstGeom>
          <a:solidFill>
            <a:schemeClr val="tx1">
              <a:alpha val="90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0" name="Rectangle 49">
            <a:extLst>
              <a:ext uri="{FF2B5EF4-FFF2-40B4-BE49-F238E27FC236}">
                <a16:creationId xmlns:a16="http://schemas.microsoft.com/office/drawing/2014/main" id="{45BA1667-8EB9-4498-AD35-727FB197A2BA}"/>
              </a:ext>
            </a:extLst>
          </p:cNvPr>
          <p:cNvSpPr/>
          <p:nvPr/>
        </p:nvSpPr>
        <p:spPr>
          <a:xfrm>
            <a:off x="3846194" y="1199793"/>
            <a:ext cx="8643611" cy="4708981"/>
          </a:xfrm>
          <a:prstGeom prst="rect">
            <a:avLst/>
          </a:prstGeom>
        </p:spPr>
        <p:txBody>
          <a:bodyPr wrap="square">
            <a:spAutoFit/>
          </a:bodyPr>
          <a:lstStyle/>
          <a:p>
            <a:r>
              <a:rPr lang="en-US" b="1" dirty="0">
                <a:solidFill>
                  <a:srgbClr val="0000FF"/>
                </a:solidFill>
                <a:latin typeface="Lucida Console" panose="020B0609040504020204" pitchFamily="49" charset="0"/>
                <a:cs typeface="Calibri" panose="020F0502020204030204" pitchFamily="34" charset="0"/>
              </a:rPr>
              <a:t>  </a:t>
            </a:r>
            <a:r>
              <a:rPr lang="en-US" sz="2000" b="1" dirty="0" err="1">
                <a:solidFill>
                  <a:srgbClr val="0000FF"/>
                </a:solidFill>
                <a:latin typeface="Lucida Console" panose="020B0609040504020204" pitchFamily="49" charset="0"/>
                <a:cs typeface="Calibri" panose="020F0502020204030204" pitchFamily="34" charset="0"/>
              </a:rPr>
              <a:t>var</a:t>
            </a:r>
            <a:r>
              <a:rPr lang="en-US" sz="2000" b="1" dirty="0">
                <a:solidFill>
                  <a:srgbClr val="0000FF"/>
                </a:solidFill>
                <a:latin typeface="Lucida Console" panose="020B0609040504020204" pitchFamily="49" charset="0"/>
                <a:cs typeface="Calibri" panose="020F0502020204030204" pitchFamily="34" charset="0"/>
              </a:rPr>
              <a:t> </a:t>
            </a:r>
            <a:r>
              <a:rPr lang="en-US" sz="2000" dirty="0">
                <a:solidFill>
                  <a:srgbClr val="000000"/>
                </a:solidFill>
                <a:latin typeface="Lucida Console" panose="020B0609040504020204" pitchFamily="49" charset="0"/>
                <a:cs typeface="Calibri" panose="020F0502020204030204" pitchFamily="34" charset="0"/>
              </a:rPr>
              <a:t>layer </a:t>
            </a:r>
            <a:r>
              <a:rPr lang="en-US" sz="2000" b="1" dirty="0">
                <a:solidFill>
                  <a:srgbClr val="000080"/>
                </a:solidFill>
                <a:latin typeface="Lucida Console" panose="020B0609040504020204" pitchFamily="49" charset="0"/>
                <a:cs typeface="Calibri" panose="020F0502020204030204" pitchFamily="34" charset="0"/>
              </a:rPr>
              <a:t>=</a:t>
            </a:r>
            <a:r>
              <a:rPr lang="en-US" sz="2000" dirty="0">
                <a:solidFill>
                  <a:srgbClr val="000000"/>
                </a:solidFill>
                <a:latin typeface="Lucida Console" panose="020B0609040504020204" pitchFamily="49" charset="0"/>
                <a:cs typeface="Calibri" panose="020F0502020204030204" pitchFamily="34" charset="0"/>
              </a:rPr>
              <a:t> </a:t>
            </a:r>
            <a:r>
              <a:rPr lang="en-US" sz="2000" b="1" dirty="0">
                <a:solidFill>
                  <a:srgbClr val="0000FF"/>
                </a:solidFill>
                <a:latin typeface="Lucida Console" panose="020B0609040504020204" pitchFamily="49" charset="0"/>
                <a:cs typeface="Calibri" panose="020F0502020204030204" pitchFamily="34" charset="0"/>
              </a:rPr>
              <a:t>new</a:t>
            </a:r>
            <a:r>
              <a:rPr lang="en-US" sz="2000" dirty="0">
                <a:solidFill>
                  <a:srgbClr val="000000"/>
                </a:solidFill>
                <a:latin typeface="Lucida Console" panose="020B0609040504020204" pitchFamily="49" charset="0"/>
                <a:cs typeface="Calibri" panose="020F0502020204030204" pitchFamily="34" charset="0"/>
              </a:rPr>
              <a:t> </a:t>
            </a:r>
            <a:r>
              <a:rPr lang="en-US" sz="2000" dirty="0" err="1">
                <a:solidFill>
                  <a:srgbClr val="000000"/>
                </a:solidFill>
                <a:latin typeface="Lucida Console" panose="020B0609040504020204" pitchFamily="49" charset="0"/>
                <a:cs typeface="Calibri" panose="020F0502020204030204" pitchFamily="34" charset="0"/>
              </a:rPr>
              <a:t>FeatureLayer</a:t>
            </a:r>
            <a:r>
              <a:rPr lang="en-US" sz="2000" b="1" dirty="0">
                <a:solidFill>
                  <a:srgbClr val="000080"/>
                </a:solidFill>
                <a:latin typeface="Lucida Console" panose="020B0609040504020204" pitchFamily="49" charset="0"/>
                <a:cs typeface="Calibri" panose="020F0502020204030204" pitchFamily="34" charset="0"/>
              </a:rPr>
              <a:t>({</a:t>
            </a:r>
            <a:endParaRPr lang="en-US" sz="2000" dirty="0">
              <a:solidFill>
                <a:srgbClr val="000000"/>
              </a:solidFill>
              <a:latin typeface="Lucida Console" panose="020B0609040504020204" pitchFamily="49" charset="0"/>
              <a:cs typeface="Calibri" panose="020F0502020204030204" pitchFamily="34" charset="0"/>
            </a:endParaRPr>
          </a:p>
          <a:p>
            <a:r>
              <a:rPr lang="en-US" sz="2000" dirty="0">
                <a:solidFill>
                  <a:srgbClr val="000000"/>
                </a:solidFill>
                <a:latin typeface="Lucida Console" panose="020B0609040504020204" pitchFamily="49" charset="0"/>
                <a:cs typeface="Calibri" panose="020F0502020204030204" pitchFamily="34" charset="0"/>
              </a:rPr>
              <a:t>    renderer</a:t>
            </a:r>
            <a:r>
              <a:rPr lang="en-US" sz="2000" b="1" dirty="0">
                <a:solidFill>
                  <a:srgbClr val="000080"/>
                </a:solidFill>
                <a:latin typeface="Lucida Console" panose="020B0609040504020204" pitchFamily="49" charset="0"/>
                <a:cs typeface="Calibri" panose="020F0502020204030204" pitchFamily="34" charset="0"/>
              </a:rPr>
              <a:t>:</a:t>
            </a:r>
            <a:r>
              <a:rPr lang="en-US" sz="2000" dirty="0">
                <a:solidFill>
                  <a:srgbClr val="000000"/>
                </a:solidFill>
                <a:latin typeface="Lucida Console" panose="020B0609040504020204" pitchFamily="49" charset="0"/>
                <a:cs typeface="Calibri" panose="020F0502020204030204" pitchFamily="34" charset="0"/>
              </a:rPr>
              <a:t> </a:t>
            </a:r>
            <a:r>
              <a:rPr lang="en-US" sz="2000" b="1" dirty="0">
                <a:solidFill>
                  <a:srgbClr val="0000FF"/>
                </a:solidFill>
                <a:latin typeface="Lucida Console" panose="020B0609040504020204" pitchFamily="49" charset="0"/>
                <a:cs typeface="Calibri" panose="020F0502020204030204" pitchFamily="34" charset="0"/>
              </a:rPr>
              <a:t>new</a:t>
            </a:r>
            <a:r>
              <a:rPr lang="en-US" sz="2000" dirty="0">
                <a:solidFill>
                  <a:srgbClr val="000000"/>
                </a:solidFill>
                <a:latin typeface="Lucida Console" panose="020B0609040504020204" pitchFamily="49" charset="0"/>
                <a:cs typeface="Calibri" panose="020F0502020204030204" pitchFamily="34" charset="0"/>
              </a:rPr>
              <a:t> </a:t>
            </a:r>
            <a:r>
              <a:rPr lang="en-US" sz="2000" dirty="0" err="1">
                <a:solidFill>
                  <a:srgbClr val="000000"/>
                </a:solidFill>
                <a:latin typeface="Lucida Console" panose="020B0609040504020204" pitchFamily="49" charset="0"/>
                <a:cs typeface="Calibri" panose="020F0502020204030204" pitchFamily="34" charset="0"/>
              </a:rPr>
              <a:t>SimpleRenderer</a:t>
            </a:r>
            <a:r>
              <a:rPr lang="en-US" sz="2000" b="1" dirty="0">
                <a:solidFill>
                  <a:srgbClr val="000080"/>
                </a:solidFill>
                <a:latin typeface="Lucida Console" panose="020B0609040504020204" pitchFamily="49" charset="0"/>
                <a:cs typeface="Calibri" panose="020F0502020204030204" pitchFamily="34" charset="0"/>
              </a:rPr>
              <a:t>({</a:t>
            </a:r>
            <a:endParaRPr lang="en-US" sz="2000" dirty="0">
              <a:solidFill>
                <a:srgbClr val="000000"/>
              </a:solidFill>
              <a:latin typeface="Lucida Console" panose="020B0609040504020204" pitchFamily="49" charset="0"/>
              <a:cs typeface="Calibri" panose="020F0502020204030204" pitchFamily="34" charset="0"/>
            </a:endParaRPr>
          </a:p>
          <a:p>
            <a:r>
              <a:rPr lang="en-US" sz="2000" dirty="0">
                <a:solidFill>
                  <a:srgbClr val="000000"/>
                </a:solidFill>
                <a:latin typeface="Lucida Console" panose="020B0609040504020204" pitchFamily="49" charset="0"/>
                <a:cs typeface="Calibri" panose="020F0502020204030204" pitchFamily="34" charset="0"/>
              </a:rPr>
              <a:t>      symbol</a:t>
            </a:r>
            <a:r>
              <a:rPr lang="en-US" sz="2000" b="1" dirty="0">
                <a:solidFill>
                  <a:srgbClr val="000080"/>
                </a:solidFill>
                <a:latin typeface="Lucida Console" panose="020B0609040504020204" pitchFamily="49" charset="0"/>
                <a:cs typeface="Calibri" panose="020F0502020204030204" pitchFamily="34" charset="0"/>
              </a:rPr>
              <a:t>:</a:t>
            </a:r>
            <a:r>
              <a:rPr lang="en-US" sz="2000" dirty="0">
                <a:solidFill>
                  <a:srgbClr val="000000"/>
                </a:solidFill>
                <a:latin typeface="Lucida Console" panose="020B0609040504020204" pitchFamily="49" charset="0"/>
                <a:cs typeface="Calibri" panose="020F0502020204030204" pitchFamily="34" charset="0"/>
              </a:rPr>
              <a:t> </a:t>
            </a:r>
            <a:r>
              <a:rPr lang="en-US" sz="2000" b="1" dirty="0">
                <a:solidFill>
                  <a:srgbClr val="0000FF"/>
                </a:solidFill>
                <a:latin typeface="Lucida Console" panose="020B0609040504020204" pitchFamily="49" charset="0"/>
                <a:cs typeface="Calibri" panose="020F0502020204030204" pitchFamily="34" charset="0"/>
              </a:rPr>
              <a:t>new</a:t>
            </a:r>
            <a:r>
              <a:rPr lang="en-US" sz="2000" dirty="0">
                <a:solidFill>
                  <a:srgbClr val="000000"/>
                </a:solidFill>
                <a:latin typeface="Lucida Console" panose="020B0609040504020204" pitchFamily="49" charset="0"/>
                <a:cs typeface="Calibri" panose="020F0502020204030204" pitchFamily="34" charset="0"/>
              </a:rPr>
              <a:t> PointSymbol3D</a:t>
            </a:r>
            <a:r>
              <a:rPr lang="en-US" sz="2000" b="1" dirty="0">
                <a:solidFill>
                  <a:srgbClr val="000080"/>
                </a:solidFill>
                <a:latin typeface="Lucida Console" panose="020B0609040504020204" pitchFamily="49" charset="0"/>
                <a:cs typeface="Calibri" panose="020F0502020204030204" pitchFamily="34" charset="0"/>
              </a:rPr>
              <a:t>({</a:t>
            </a:r>
            <a:endParaRPr lang="en-US" sz="2000" dirty="0">
              <a:solidFill>
                <a:srgbClr val="000000"/>
              </a:solidFill>
              <a:latin typeface="Lucida Console" panose="020B0609040504020204" pitchFamily="49" charset="0"/>
              <a:cs typeface="Calibri" panose="020F0502020204030204" pitchFamily="34" charset="0"/>
            </a:endParaRPr>
          </a:p>
          <a:p>
            <a:r>
              <a:rPr lang="en-US" sz="2000" dirty="0">
                <a:solidFill>
                  <a:srgbClr val="000000"/>
                </a:solidFill>
                <a:latin typeface="Lucida Console" panose="020B0609040504020204" pitchFamily="49" charset="0"/>
                <a:cs typeface="Calibri" panose="020F0502020204030204" pitchFamily="34" charset="0"/>
              </a:rPr>
              <a:t>        </a:t>
            </a:r>
            <a:r>
              <a:rPr lang="en-US" sz="2000" dirty="0" err="1">
                <a:solidFill>
                  <a:srgbClr val="000000"/>
                </a:solidFill>
                <a:latin typeface="Lucida Console" panose="020B0609040504020204" pitchFamily="49" charset="0"/>
                <a:cs typeface="Calibri" panose="020F0502020204030204" pitchFamily="34" charset="0"/>
              </a:rPr>
              <a:t>symbolLayers</a:t>
            </a:r>
            <a:r>
              <a:rPr lang="en-US" sz="2000" b="1" dirty="0">
                <a:solidFill>
                  <a:srgbClr val="000080"/>
                </a:solidFill>
                <a:latin typeface="Lucida Console" panose="020B0609040504020204" pitchFamily="49" charset="0"/>
                <a:cs typeface="Calibri" panose="020F0502020204030204" pitchFamily="34" charset="0"/>
              </a:rPr>
              <a:t>:</a:t>
            </a:r>
            <a:r>
              <a:rPr lang="en-US" sz="2000" dirty="0">
                <a:solidFill>
                  <a:srgbClr val="000000"/>
                </a:solidFill>
                <a:latin typeface="Lucida Console" panose="020B0609040504020204" pitchFamily="49" charset="0"/>
                <a:cs typeface="Calibri" panose="020F0502020204030204" pitchFamily="34" charset="0"/>
              </a:rPr>
              <a:t> </a:t>
            </a:r>
            <a:r>
              <a:rPr lang="en-US" sz="2000" b="1" dirty="0">
                <a:solidFill>
                  <a:srgbClr val="000080"/>
                </a:solidFill>
                <a:latin typeface="Lucida Console" panose="020B0609040504020204" pitchFamily="49" charset="0"/>
                <a:cs typeface="Calibri" panose="020F0502020204030204" pitchFamily="34" charset="0"/>
              </a:rPr>
              <a:t>[</a:t>
            </a:r>
            <a:r>
              <a:rPr lang="en-US" sz="2000" b="1" dirty="0">
                <a:solidFill>
                  <a:srgbClr val="0000FF"/>
                </a:solidFill>
                <a:latin typeface="Lucida Console" panose="020B0609040504020204" pitchFamily="49" charset="0"/>
                <a:cs typeface="Calibri" panose="020F0502020204030204" pitchFamily="34" charset="0"/>
              </a:rPr>
              <a:t>new</a:t>
            </a:r>
            <a:r>
              <a:rPr lang="en-US" sz="2000" dirty="0">
                <a:solidFill>
                  <a:srgbClr val="000000"/>
                </a:solidFill>
                <a:latin typeface="Lucida Console" panose="020B0609040504020204" pitchFamily="49" charset="0"/>
                <a:cs typeface="Calibri" panose="020F0502020204030204" pitchFamily="34" charset="0"/>
              </a:rPr>
              <a:t> IconSymbol3DLayer</a:t>
            </a:r>
            <a:r>
              <a:rPr lang="en-US" sz="2000" b="1" dirty="0">
                <a:solidFill>
                  <a:srgbClr val="000080"/>
                </a:solidFill>
                <a:latin typeface="Lucida Console" panose="020B0609040504020204" pitchFamily="49" charset="0"/>
                <a:cs typeface="Calibri" panose="020F0502020204030204" pitchFamily="34" charset="0"/>
              </a:rPr>
              <a:t>({</a:t>
            </a:r>
            <a:r>
              <a:rPr lang="en-US" sz="2000" dirty="0">
                <a:solidFill>
                  <a:srgbClr val="000000"/>
                </a:solidFill>
                <a:latin typeface="Lucida Console" panose="020B0609040504020204" pitchFamily="49" charset="0"/>
                <a:cs typeface="Calibri" panose="020F0502020204030204" pitchFamily="34" charset="0"/>
              </a:rPr>
              <a:t>…</a:t>
            </a:r>
            <a:r>
              <a:rPr lang="en-US" sz="2000" b="1" dirty="0">
                <a:solidFill>
                  <a:srgbClr val="000080"/>
                </a:solidFill>
                <a:latin typeface="Lucida Console" panose="020B0609040504020204" pitchFamily="49" charset="0"/>
                <a:cs typeface="Calibri" panose="020F0502020204030204" pitchFamily="34" charset="0"/>
              </a:rPr>
              <a:t>})]</a:t>
            </a:r>
          </a:p>
          <a:p>
            <a:r>
              <a:rPr lang="en-US" sz="2000" b="1" dirty="0">
                <a:solidFill>
                  <a:srgbClr val="000080"/>
                </a:solidFill>
                <a:latin typeface="Lucida Console" panose="020B0609040504020204" pitchFamily="49" charset="0"/>
                <a:cs typeface="Calibri" panose="020F0502020204030204" pitchFamily="34" charset="0"/>
              </a:rPr>
              <a:t>      })</a:t>
            </a:r>
            <a:endParaRPr lang="en-US" sz="2000" dirty="0">
              <a:solidFill>
                <a:srgbClr val="000000"/>
              </a:solidFill>
              <a:latin typeface="Lucida Console" panose="020B0609040504020204" pitchFamily="49" charset="0"/>
              <a:cs typeface="Calibri" panose="020F0502020204030204" pitchFamily="34" charset="0"/>
            </a:endParaRPr>
          </a:p>
          <a:p>
            <a:r>
              <a:rPr lang="en-US" sz="2000" dirty="0">
                <a:solidFill>
                  <a:srgbClr val="000000"/>
                </a:solidFill>
                <a:latin typeface="Lucida Console" panose="020B0609040504020204" pitchFamily="49" charset="0"/>
                <a:cs typeface="Calibri" panose="020F0502020204030204" pitchFamily="34" charset="0"/>
              </a:rPr>
              <a:t>    </a:t>
            </a:r>
            <a:r>
              <a:rPr lang="en-US" sz="2000" b="1" dirty="0">
                <a:solidFill>
                  <a:srgbClr val="000080"/>
                </a:solidFill>
                <a:latin typeface="Lucida Console" panose="020B0609040504020204" pitchFamily="49" charset="0"/>
                <a:cs typeface="Calibri" panose="020F0502020204030204" pitchFamily="34" charset="0"/>
              </a:rPr>
              <a:t>}),</a:t>
            </a:r>
            <a:endParaRPr lang="en-US" sz="2000" dirty="0">
              <a:solidFill>
                <a:srgbClr val="000000"/>
              </a:solidFill>
              <a:latin typeface="Lucida Console" panose="020B0609040504020204" pitchFamily="49" charset="0"/>
              <a:cs typeface="Calibri" panose="020F0502020204030204" pitchFamily="34" charset="0"/>
            </a:endParaRPr>
          </a:p>
          <a:p>
            <a:r>
              <a:rPr lang="en-US" sz="2000" dirty="0">
                <a:solidFill>
                  <a:srgbClr val="000000"/>
                </a:solidFill>
                <a:latin typeface="Lucida Console" panose="020B0609040504020204" pitchFamily="49" charset="0"/>
                <a:cs typeface="Calibri" panose="020F0502020204030204" pitchFamily="34" charset="0"/>
              </a:rPr>
              <a:t>    </a:t>
            </a:r>
            <a:r>
              <a:rPr lang="en-US" sz="2000" dirty="0" err="1">
                <a:solidFill>
                  <a:srgbClr val="000000"/>
                </a:solidFill>
                <a:latin typeface="Lucida Console" panose="020B0609040504020204" pitchFamily="49" charset="0"/>
                <a:cs typeface="Calibri" panose="020F0502020204030204" pitchFamily="34" charset="0"/>
              </a:rPr>
              <a:t>elevationInfo</a:t>
            </a:r>
            <a:r>
              <a:rPr lang="en-US" sz="2000" b="1" dirty="0">
                <a:solidFill>
                  <a:srgbClr val="000080"/>
                </a:solidFill>
                <a:latin typeface="Lucida Console" panose="020B0609040504020204" pitchFamily="49" charset="0"/>
                <a:cs typeface="Calibri" panose="020F0502020204030204" pitchFamily="34" charset="0"/>
              </a:rPr>
              <a:t>:</a:t>
            </a:r>
            <a:r>
              <a:rPr lang="en-US" sz="2000" dirty="0">
                <a:solidFill>
                  <a:srgbClr val="000000"/>
                </a:solidFill>
                <a:latin typeface="Lucida Console" panose="020B0609040504020204" pitchFamily="49" charset="0"/>
                <a:cs typeface="Calibri" panose="020F0502020204030204" pitchFamily="34" charset="0"/>
              </a:rPr>
              <a:t> </a:t>
            </a:r>
            <a:r>
              <a:rPr lang="en-US" sz="2000" b="1" dirty="0">
                <a:solidFill>
                  <a:srgbClr val="000080"/>
                </a:solidFill>
                <a:latin typeface="Lucida Console" panose="020B0609040504020204" pitchFamily="49" charset="0"/>
                <a:cs typeface="Calibri" panose="020F0502020204030204" pitchFamily="34" charset="0"/>
              </a:rPr>
              <a:t>{</a:t>
            </a:r>
            <a:endParaRPr lang="en-US" sz="2000" dirty="0">
              <a:solidFill>
                <a:srgbClr val="008000"/>
              </a:solidFill>
              <a:latin typeface="Lucida Console" panose="020B0609040504020204" pitchFamily="49" charset="0"/>
              <a:cs typeface="Calibri" panose="020F0502020204030204" pitchFamily="34" charset="0"/>
            </a:endParaRPr>
          </a:p>
          <a:p>
            <a:r>
              <a:rPr lang="en-US" sz="2000" dirty="0">
                <a:solidFill>
                  <a:srgbClr val="000000"/>
                </a:solidFill>
                <a:latin typeface="Lucida Console" panose="020B0609040504020204" pitchFamily="49" charset="0"/>
                <a:cs typeface="Calibri" panose="020F0502020204030204" pitchFamily="34" charset="0"/>
              </a:rPr>
              <a:t>      mode</a:t>
            </a:r>
            <a:r>
              <a:rPr lang="en-US" sz="2000" b="1" dirty="0">
                <a:solidFill>
                  <a:srgbClr val="000080"/>
                </a:solidFill>
                <a:latin typeface="Lucida Console" panose="020B0609040504020204" pitchFamily="49" charset="0"/>
                <a:cs typeface="Calibri" panose="020F0502020204030204" pitchFamily="34" charset="0"/>
              </a:rPr>
              <a:t>:</a:t>
            </a:r>
            <a:r>
              <a:rPr lang="en-US" sz="2000" dirty="0">
                <a:solidFill>
                  <a:srgbClr val="000000"/>
                </a:solidFill>
                <a:latin typeface="Lucida Console" panose="020B0609040504020204" pitchFamily="49" charset="0"/>
                <a:cs typeface="Calibri" panose="020F0502020204030204" pitchFamily="34" charset="0"/>
              </a:rPr>
              <a:t> </a:t>
            </a:r>
            <a:r>
              <a:rPr lang="en-US" sz="2000" dirty="0">
                <a:solidFill>
                  <a:srgbClr val="808080"/>
                </a:solidFill>
                <a:latin typeface="Lucida Console" panose="020B0609040504020204" pitchFamily="49" charset="0"/>
                <a:cs typeface="Calibri" panose="020F0502020204030204" pitchFamily="34" charset="0"/>
              </a:rPr>
              <a:t>"relative-to-scene"</a:t>
            </a:r>
            <a:endParaRPr lang="en-US" sz="2000" dirty="0">
              <a:solidFill>
                <a:srgbClr val="000000"/>
              </a:solidFill>
              <a:latin typeface="Lucida Console" panose="020B0609040504020204" pitchFamily="49" charset="0"/>
              <a:cs typeface="Calibri" panose="020F0502020204030204" pitchFamily="34" charset="0"/>
            </a:endParaRPr>
          </a:p>
          <a:p>
            <a:r>
              <a:rPr lang="en-US" sz="2000" dirty="0">
                <a:solidFill>
                  <a:srgbClr val="000000"/>
                </a:solidFill>
                <a:latin typeface="Lucida Console" panose="020B0609040504020204" pitchFamily="49" charset="0"/>
                <a:cs typeface="Calibri" panose="020F0502020204030204" pitchFamily="34" charset="0"/>
              </a:rPr>
              <a:t>    </a:t>
            </a:r>
            <a:r>
              <a:rPr lang="en-US" sz="2000" b="1" dirty="0">
                <a:solidFill>
                  <a:srgbClr val="000080"/>
                </a:solidFill>
                <a:latin typeface="Lucida Console" panose="020B0609040504020204" pitchFamily="49" charset="0"/>
                <a:cs typeface="Calibri" panose="020F0502020204030204" pitchFamily="34" charset="0"/>
              </a:rPr>
              <a:t>},</a:t>
            </a:r>
            <a:endParaRPr lang="en-US" sz="2000" dirty="0">
              <a:solidFill>
                <a:srgbClr val="000000"/>
              </a:solidFill>
              <a:latin typeface="Lucida Console" panose="020B0609040504020204" pitchFamily="49" charset="0"/>
              <a:cs typeface="Calibri" panose="020F0502020204030204" pitchFamily="34" charset="0"/>
            </a:endParaRPr>
          </a:p>
          <a:p>
            <a:r>
              <a:rPr lang="en-US" sz="2000" dirty="0">
                <a:latin typeface="Lucida Console" panose="020B0609040504020204" pitchFamily="49" charset="0"/>
                <a:cs typeface="Calibri" panose="020F0502020204030204" pitchFamily="34" charset="0"/>
              </a:rPr>
              <a:t>    </a:t>
            </a:r>
            <a:r>
              <a:rPr lang="en-US" sz="2000" dirty="0" err="1">
                <a:solidFill>
                  <a:srgbClr val="000000"/>
                </a:solidFill>
                <a:latin typeface="Lucida Console" panose="020B0609040504020204" pitchFamily="49" charset="0"/>
                <a:cs typeface="Calibri" panose="020F0502020204030204" pitchFamily="34" charset="0"/>
              </a:rPr>
              <a:t>labelingInfo</a:t>
            </a:r>
            <a:r>
              <a:rPr lang="en-US" sz="2000" b="1" dirty="0">
                <a:solidFill>
                  <a:srgbClr val="000080"/>
                </a:solidFill>
                <a:latin typeface="Lucida Console" panose="020B0609040504020204" pitchFamily="49" charset="0"/>
                <a:cs typeface="Calibri" panose="020F0502020204030204" pitchFamily="34" charset="0"/>
              </a:rPr>
              <a:t>:</a:t>
            </a:r>
            <a:r>
              <a:rPr lang="en-US" sz="2000" dirty="0">
                <a:solidFill>
                  <a:srgbClr val="000000"/>
                </a:solidFill>
                <a:latin typeface="Lucida Console" panose="020B0609040504020204" pitchFamily="49" charset="0"/>
                <a:cs typeface="Calibri" panose="020F0502020204030204" pitchFamily="34" charset="0"/>
              </a:rPr>
              <a:t> </a:t>
            </a:r>
            <a:r>
              <a:rPr lang="en-US" sz="2000" b="1" dirty="0">
                <a:solidFill>
                  <a:srgbClr val="000080"/>
                </a:solidFill>
                <a:latin typeface="Lucida Console" panose="020B0609040504020204" pitchFamily="49" charset="0"/>
                <a:cs typeface="Calibri" panose="020F0502020204030204" pitchFamily="34" charset="0"/>
              </a:rPr>
              <a:t>[{</a:t>
            </a:r>
            <a:endParaRPr lang="en-US" sz="2000" b="1" dirty="0">
              <a:solidFill>
                <a:srgbClr val="000000"/>
              </a:solidFill>
              <a:latin typeface="Lucida Console" panose="020B0609040504020204" pitchFamily="49" charset="0"/>
              <a:cs typeface="Calibri" panose="020F0502020204030204" pitchFamily="34" charset="0"/>
            </a:endParaRPr>
          </a:p>
          <a:p>
            <a:r>
              <a:rPr lang="en-US" sz="2000" b="1" dirty="0">
                <a:solidFill>
                  <a:srgbClr val="000000"/>
                </a:solidFill>
                <a:latin typeface="Lucida Console" panose="020B0609040504020204" pitchFamily="49" charset="0"/>
                <a:cs typeface="Calibri" panose="020F0502020204030204" pitchFamily="34" charset="0"/>
              </a:rPr>
              <a:t>      </a:t>
            </a:r>
            <a:r>
              <a:rPr lang="en-US" sz="2000" dirty="0">
                <a:solidFill>
                  <a:srgbClr val="000000"/>
                </a:solidFill>
                <a:latin typeface="Lucida Console" panose="020B0609040504020204" pitchFamily="49" charset="0"/>
                <a:cs typeface="Calibri" panose="020F0502020204030204" pitchFamily="34" charset="0"/>
              </a:rPr>
              <a:t>symbol</a:t>
            </a:r>
            <a:r>
              <a:rPr lang="en-US" sz="2000" b="1" dirty="0">
                <a:solidFill>
                  <a:srgbClr val="000080"/>
                </a:solidFill>
                <a:latin typeface="Lucida Console" panose="020B0609040504020204" pitchFamily="49" charset="0"/>
                <a:cs typeface="Calibri" panose="020F0502020204030204" pitchFamily="34" charset="0"/>
              </a:rPr>
              <a:t>:</a:t>
            </a:r>
            <a:r>
              <a:rPr lang="en-US" sz="2000" dirty="0">
                <a:solidFill>
                  <a:srgbClr val="000000"/>
                </a:solidFill>
                <a:latin typeface="Lucida Console" panose="020B0609040504020204" pitchFamily="49" charset="0"/>
                <a:cs typeface="Calibri" panose="020F0502020204030204" pitchFamily="34" charset="0"/>
              </a:rPr>
              <a:t> </a:t>
            </a:r>
            <a:r>
              <a:rPr lang="en-US" sz="2000" b="1" dirty="0">
                <a:solidFill>
                  <a:srgbClr val="0000FF"/>
                </a:solidFill>
                <a:latin typeface="Lucida Console" panose="020B0609040504020204" pitchFamily="49" charset="0"/>
                <a:cs typeface="Calibri" panose="020F0502020204030204" pitchFamily="34" charset="0"/>
              </a:rPr>
              <a:t>new</a:t>
            </a:r>
            <a:r>
              <a:rPr lang="en-US" sz="2000" dirty="0">
                <a:solidFill>
                  <a:srgbClr val="000000"/>
                </a:solidFill>
                <a:latin typeface="Lucida Console" panose="020B0609040504020204" pitchFamily="49" charset="0"/>
                <a:cs typeface="Calibri" panose="020F0502020204030204" pitchFamily="34" charset="0"/>
              </a:rPr>
              <a:t> LabelSymbol3D</a:t>
            </a:r>
            <a:r>
              <a:rPr lang="en-US" sz="2000" b="1" dirty="0">
                <a:solidFill>
                  <a:srgbClr val="000080"/>
                </a:solidFill>
                <a:latin typeface="Lucida Console" panose="020B0609040504020204" pitchFamily="49" charset="0"/>
                <a:cs typeface="Calibri" panose="020F0502020204030204" pitchFamily="34" charset="0"/>
              </a:rPr>
              <a:t>({</a:t>
            </a:r>
            <a:endParaRPr lang="en-US" sz="2000" dirty="0">
              <a:solidFill>
                <a:srgbClr val="000000"/>
              </a:solidFill>
              <a:latin typeface="Lucida Console" panose="020B0609040504020204" pitchFamily="49" charset="0"/>
              <a:cs typeface="Calibri" panose="020F0502020204030204" pitchFamily="34" charset="0"/>
            </a:endParaRPr>
          </a:p>
          <a:p>
            <a:r>
              <a:rPr lang="en-US" sz="2000" dirty="0">
                <a:solidFill>
                  <a:srgbClr val="000000"/>
                </a:solidFill>
                <a:latin typeface="Lucida Console" panose="020B0609040504020204" pitchFamily="49" charset="0"/>
                <a:cs typeface="Calibri" panose="020F0502020204030204" pitchFamily="34" charset="0"/>
              </a:rPr>
              <a:t>        </a:t>
            </a:r>
            <a:r>
              <a:rPr lang="en-US" sz="2000" dirty="0" err="1">
                <a:solidFill>
                  <a:srgbClr val="000000"/>
                </a:solidFill>
                <a:latin typeface="Lucida Console" panose="020B0609040504020204" pitchFamily="49" charset="0"/>
                <a:cs typeface="Calibri" panose="020F0502020204030204" pitchFamily="34" charset="0"/>
              </a:rPr>
              <a:t>symbolLayers</a:t>
            </a:r>
            <a:r>
              <a:rPr lang="en-US" sz="2000" b="1" dirty="0">
                <a:solidFill>
                  <a:srgbClr val="000080"/>
                </a:solidFill>
                <a:latin typeface="Lucida Console" panose="020B0609040504020204" pitchFamily="49" charset="0"/>
                <a:cs typeface="Calibri" panose="020F0502020204030204" pitchFamily="34" charset="0"/>
              </a:rPr>
              <a:t>:</a:t>
            </a:r>
            <a:r>
              <a:rPr lang="en-US" sz="2000" dirty="0">
                <a:solidFill>
                  <a:srgbClr val="000000"/>
                </a:solidFill>
                <a:latin typeface="Lucida Console" panose="020B0609040504020204" pitchFamily="49" charset="0"/>
                <a:cs typeface="Calibri" panose="020F0502020204030204" pitchFamily="34" charset="0"/>
              </a:rPr>
              <a:t> </a:t>
            </a:r>
            <a:r>
              <a:rPr lang="en-US" sz="2000" b="1" dirty="0">
                <a:solidFill>
                  <a:srgbClr val="000080"/>
                </a:solidFill>
                <a:latin typeface="Lucida Console" panose="020B0609040504020204" pitchFamily="49" charset="0"/>
                <a:cs typeface="Calibri" panose="020F0502020204030204" pitchFamily="34" charset="0"/>
              </a:rPr>
              <a:t>[</a:t>
            </a:r>
            <a:r>
              <a:rPr lang="en-US" sz="2000" b="1" dirty="0">
                <a:solidFill>
                  <a:srgbClr val="0000FF"/>
                </a:solidFill>
                <a:latin typeface="Lucida Console" panose="020B0609040504020204" pitchFamily="49" charset="0"/>
                <a:cs typeface="Calibri" panose="020F0502020204030204" pitchFamily="34" charset="0"/>
              </a:rPr>
              <a:t>new</a:t>
            </a:r>
            <a:r>
              <a:rPr lang="en-US" sz="2000" dirty="0">
                <a:solidFill>
                  <a:srgbClr val="000000"/>
                </a:solidFill>
                <a:latin typeface="Lucida Console" panose="020B0609040504020204" pitchFamily="49" charset="0"/>
                <a:cs typeface="Calibri" panose="020F0502020204030204" pitchFamily="34" charset="0"/>
              </a:rPr>
              <a:t> TextSymbol3DLayer</a:t>
            </a:r>
            <a:r>
              <a:rPr lang="en-US" sz="2000" b="1" dirty="0">
                <a:solidFill>
                  <a:srgbClr val="000080"/>
                </a:solidFill>
                <a:latin typeface="Lucida Console" panose="020B0609040504020204" pitchFamily="49" charset="0"/>
                <a:cs typeface="Calibri" panose="020F0502020204030204" pitchFamily="34" charset="0"/>
              </a:rPr>
              <a:t>({</a:t>
            </a:r>
            <a:r>
              <a:rPr lang="en-US" sz="2000" dirty="0">
                <a:solidFill>
                  <a:srgbClr val="000000"/>
                </a:solidFill>
                <a:latin typeface="Lucida Console" panose="020B0609040504020204" pitchFamily="49" charset="0"/>
                <a:cs typeface="Calibri" panose="020F0502020204030204" pitchFamily="34" charset="0"/>
              </a:rPr>
              <a:t>…</a:t>
            </a:r>
            <a:r>
              <a:rPr lang="en-US" sz="2000" b="1" dirty="0">
                <a:solidFill>
                  <a:srgbClr val="000080"/>
                </a:solidFill>
                <a:latin typeface="Lucida Console" panose="020B0609040504020204" pitchFamily="49" charset="0"/>
                <a:cs typeface="Calibri" panose="020F0502020204030204" pitchFamily="34" charset="0"/>
              </a:rPr>
              <a:t>})]</a:t>
            </a:r>
            <a:endParaRPr lang="en-US" sz="2000" dirty="0">
              <a:solidFill>
                <a:srgbClr val="000000"/>
              </a:solidFill>
              <a:latin typeface="Lucida Console" panose="020B0609040504020204" pitchFamily="49" charset="0"/>
              <a:cs typeface="Calibri" panose="020F0502020204030204" pitchFamily="34" charset="0"/>
            </a:endParaRPr>
          </a:p>
          <a:p>
            <a:r>
              <a:rPr lang="en-US" sz="2000" b="1" dirty="0">
                <a:solidFill>
                  <a:srgbClr val="000080"/>
                </a:solidFill>
                <a:latin typeface="Lucida Console" panose="020B0609040504020204" pitchFamily="49" charset="0"/>
                <a:cs typeface="Calibri" panose="020F0502020204030204" pitchFamily="34" charset="0"/>
              </a:rPr>
              <a:t>      })</a:t>
            </a:r>
            <a:endParaRPr lang="en-US" sz="2000" dirty="0">
              <a:solidFill>
                <a:srgbClr val="000000"/>
              </a:solidFill>
              <a:latin typeface="Lucida Console" panose="020B0609040504020204" pitchFamily="49" charset="0"/>
              <a:cs typeface="Calibri" panose="020F0502020204030204" pitchFamily="34" charset="0"/>
            </a:endParaRPr>
          </a:p>
          <a:p>
            <a:r>
              <a:rPr lang="en-US" sz="2000" b="1" dirty="0">
                <a:solidFill>
                  <a:srgbClr val="000080"/>
                </a:solidFill>
                <a:latin typeface="Lucida Console" panose="020B0609040504020204" pitchFamily="49" charset="0"/>
                <a:cs typeface="Calibri" panose="020F0502020204030204" pitchFamily="34" charset="0"/>
              </a:rPr>
              <a:t>    }]</a:t>
            </a:r>
            <a:endParaRPr lang="en-US" sz="2000" dirty="0">
              <a:solidFill>
                <a:srgbClr val="000000"/>
              </a:solidFill>
              <a:latin typeface="Lucida Console" panose="020B0609040504020204" pitchFamily="49" charset="0"/>
              <a:cs typeface="Calibri" panose="020F0502020204030204" pitchFamily="34" charset="0"/>
            </a:endParaRPr>
          </a:p>
          <a:p>
            <a:r>
              <a:rPr lang="en-US" sz="2000" b="1" dirty="0">
                <a:solidFill>
                  <a:srgbClr val="000080"/>
                </a:solidFill>
                <a:latin typeface="Lucida Console" panose="020B0609040504020204" pitchFamily="49" charset="0"/>
                <a:cs typeface="Calibri" panose="020F0502020204030204" pitchFamily="34" charset="0"/>
              </a:rPr>
              <a:t>  });</a:t>
            </a:r>
            <a:endParaRPr lang="en-US" sz="2000" dirty="0">
              <a:latin typeface="Lucida Console" panose="020B0609040504020204" pitchFamily="49" charset="0"/>
              <a:cs typeface="Calibri" panose="020F0502020204030204" pitchFamily="34" charset="0"/>
            </a:endParaRPr>
          </a:p>
        </p:txBody>
      </p:sp>
      <p:sp>
        <p:nvSpPr>
          <p:cNvPr id="51" name="Rectangle 50">
            <a:extLst>
              <a:ext uri="{FF2B5EF4-FFF2-40B4-BE49-F238E27FC236}">
                <a16:creationId xmlns:a16="http://schemas.microsoft.com/office/drawing/2014/main" id="{61F7F9FD-613F-4C5B-B361-A7B231BADE83}"/>
              </a:ext>
            </a:extLst>
          </p:cNvPr>
          <p:cNvSpPr/>
          <p:nvPr/>
        </p:nvSpPr>
        <p:spPr bwMode="auto">
          <a:xfrm>
            <a:off x="3976688" y="3965850"/>
            <a:ext cx="7720012" cy="1543050"/>
          </a:xfrm>
          <a:prstGeom prst="rect">
            <a:avLst/>
          </a:prstGeom>
          <a:solidFill>
            <a:schemeClr val="accent5">
              <a:lumMod val="60000"/>
              <a:lumOff val="40000"/>
              <a:alpha val="20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668996269"/>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background">
            <a:extLst>
              <a:ext uri="{FF2B5EF4-FFF2-40B4-BE49-F238E27FC236}">
                <a16:creationId xmlns:a16="http://schemas.microsoft.com/office/drawing/2014/main" id="{55D8E30A-CDA2-465C-A29A-EB3E61BA22E0}"/>
              </a:ext>
            </a:extLst>
          </p:cNvPr>
          <p:cNvGrpSpPr/>
          <p:nvPr/>
        </p:nvGrpSpPr>
        <p:grpSpPr>
          <a:xfrm>
            <a:off x="-92598" y="-16008"/>
            <a:ext cx="12301748" cy="6881826"/>
            <a:chOff x="-92598" y="-16008"/>
            <a:chExt cx="12301748" cy="6881826"/>
          </a:xfrm>
        </p:grpSpPr>
        <p:sp>
          <p:nvSpPr>
            <p:cNvPr id="12" name="Rectangle 11">
              <a:extLst>
                <a:ext uri="{FF2B5EF4-FFF2-40B4-BE49-F238E27FC236}">
                  <a16:creationId xmlns:a16="http://schemas.microsoft.com/office/drawing/2014/main" id="{E0E34E34-D1ED-4124-B9CA-56FABCCAD073}"/>
                </a:ext>
              </a:extLst>
            </p:cNvPr>
            <p:cNvSpPr/>
            <p:nvPr/>
          </p:nvSpPr>
          <p:spPr bwMode="auto">
            <a:xfrm>
              <a:off x="0" y="-16008"/>
              <a:ext cx="12209150" cy="6865818"/>
            </a:xfrm>
            <a:prstGeom prst="rect">
              <a:avLst/>
            </a:prstGeom>
            <a:gradFill flip="none" rotWithShape="1">
              <a:gsLst>
                <a:gs pos="58000">
                  <a:srgbClr val="006BA6"/>
                </a:gs>
                <a:gs pos="100000">
                  <a:srgbClr val="28469C"/>
                </a:gs>
                <a:gs pos="81000">
                  <a:srgbClr val="0051A2"/>
                </a:gs>
                <a:gs pos="30000">
                  <a:srgbClr val="01A7B1"/>
                </a:gs>
                <a:gs pos="0">
                  <a:srgbClr val="00C1B6"/>
                </a:gs>
              </a:gsLst>
              <a:lin ang="96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5" name="keyart1">
              <a:extLst>
                <a:ext uri="{FF2B5EF4-FFF2-40B4-BE49-F238E27FC236}">
                  <a16:creationId xmlns:a16="http://schemas.microsoft.com/office/drawing/2014/main" id="{1D3598D4-3894-4FAE-947C-EF67842F067A}"/>
                </a:ext>
              </a:extLst>
            </p:cNvPr>
            <p:cNvPicPr>
              <a:picLocks noChangeAspect="1"/>
            </p:cNvPicPr>
            <p:nvPr/>
          </p:nvPicPr>
          <p:blipFill rotWithShape="1">
            <a:blip r:embed="rId3">
              <a:extLst>
                <a:ext uri="{28A0092B-C50C-407E-A947-70E740481C1C}">
                  <a14:useLocalDpi xmlns:a14="http://schemas.microsoft.com/office/drawing/2010/main" val="0"/>
                </a:ext>
              </a:extLst>
            </a:blip>
            <a:srcRect l="53646" t="11238" r="5417" b="5631"/>
            <a:stretch/>
          </p:blipFill>
          <p:spPr>
            <a:xfrm>
              <a:off x="6212591" y="-1048"/>
              <a:ext cx="5996559" cy="6849810"/>
            </a:xfrm>
            <a:prstGeom prst="rect">
              <a:avLst/>
            </a:prstGeom>
          </p:spPr>
        </p:pic>
        <p:pic>
          <p:nvPicPr>
            <p:cNvPr id="16" name="keyart2">
              <a:extLst>
                <a:ext uri="{FF2B5EF4-FFF2-40B4-BE49-F238E27FC236}">
                  <a16:creationId xmlns:a16="http://schemas.microsoft.com/office/drawing/2014/main" id="{425C32DC-E0B1-4627-A7C8-8BF19E51C9AC}"/>
                </a:ext>
              </a:extLst>
            </p:cNvPr>
            <p:cNvPicPr>
              <a:picLocks noChangeAspect="1"/>
            </p:cNvPicPr>
            <p:nvPr/>
          </p:nvPicPr>
          <p:blipFill rotWithShape="1">
            <a:blip r:embed="rId3">
              <a:alphaModFix amt="87000"/>
              <a:extLst>
                <a:ext uri="{28A0092B-C50C-407E-A947-70E740481C1C}">
                  <a14:useLocalDpi xmlns:a14="http://schemas.microsoft.com/office/drawing/2010/main" val="0"/>
                </a:ext>
              </a:extLst>
            </a:blip>
            <a:srcRect l="2" r="72434" b="68401"/>
            <a:stretch/>
          </p:blipFill>
          <p:spPr>
            <a:xfrm>
              <a:off x="-1" y="0"/>
              <a:ext cx="3356658" cy="2164466"/>
            </a:xfrm>
            <a:prstGeom prst="rect">
              <a:avLst/>
            </a:prstGeom>
          </p:spPr>
        </p:pic>
        <p:sp>
          <p:nvSpPr>
            <p:cNvPr id="17" name="shading (lower right)">
              <a:extLst>
                <a:ext uri="{FF2B5EF4-FFF2-40B4-BE49-F238E27FC236}">
                  <a16:creationId xmlns:a16="http://schemas.microsoft.com/office/drawing/2014/main" id="{0E26C1A9-001A-4591-97F2-565C6A81B3DC}"/>
                </a:ext>
              </a:extLst>
            </p:cNvPr>
            <p:cNvSpPr/>
            <p:nvPr/>
          </p:nvSpPr>
          <p:spPr bwMode="auto">
            <a:xfrm>
              <a:off x="-92598" y="1736203"/>
              <a:ext cx="12301748" cy="5129615"/>
            </a:xfrm>
            <a:prstGeom prst="rect">
              <a:avLst/>
            </a:prstGeom>
            <a:gradFill flip="none" rotWithShape="1">
              <a:gsLst>
                <a:gs pos="40000">
                  <a:srgbClr val="0D134A">
                    <a:alpha val="9000"/>
                  </a:srgbClr>
                </a:gs>
                <a:gs pos="60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14" name="Subtitle 9"/>
          <p:cNvSpPr>
            <a:spLocks noGrp="1"/>
          </p:cNvSpPr>
          <p:nvPr>
            <p:ph type="body" idx="1"/>
          </p:nvPr>
        </p:nvSpPr>
        <p:spPr>
          <a:xfrm>
            <a:off x="1279016" y="2980570"/>
            <a:ext cx="6245411" cy="308482"/>
          </a:xfrm>
        </p:spPr>
        <p:txBody>
          <a:bodyPr/>
          <a:lstStyle/>
          <a:p>
            <a:pPr lvl="0">
              <a:lnSpc>
                <a:spcPts val="2600"/>
              </a:lnSpc>
              <a:spcBef>
                <a:spcPct val="0"/>
              </a:spcBef>
              <a:buClrTx/>
              <a:buSzTx/>
              <a:defRPr/>
            </a:pPr>
            <a:r>
              <a:rPr lang="en-US" sz="2000" b="0" dirty="0">
                <a:solidFill>
                  <a:schemeClr val="tx1"/>
                </a:solidFill>
                <a:cs typeface="Avenir LT Std 65 Medium" charset="0"/>
              </a:rPr>
              <a:t>Hands on demos</a:t>
            </a:r>
          </a:p>
        </p:txBody>
      </p:sp>
      <p:sp>
        <p:nvSpPr>
          <p:cNvPr id="13" name="Title 8"/>
          <p:cNvSpPr>
            <a:spLocks noGrp="1"/>
          </p:cNvSpPr>
          <p:nvPr>
            <p:ph type="title"/>
          </p:nvPr>
        </p:nvSpPr>
        <p:spPr>
          <a:xfrm>
            <a:off x="1279016" y="2189854"/>
            <a:ext cx="6632870" cy="749308"/>
          </a:xfrm>
        </p:spPr>
        <p:txBody>
          <a:bodyPr/>
          <a:lstStyle/>
          <a:p>
            <a:pPr>
              <a:lnSpc>
                <a:spcPts val="5800"/>
              </a:lnSpc>
            </a:pPr>
            <a:r>
              <a:rPr lang="en-US" sz="5400" b="0" dirty="0">
                <a:ea typeface="Avenir LT Std 55 Roman" charset="0"/>
                <a:cs typeface="Avenir LT Std 55 Roman" charset="0"/>
              </a:rPr>
              <a:t>Four use cases</a:t>
            </a:r>
            <a:endParaRPr lang="en-US" sz="5400" dirty="0"/>
          </a:p>
        </p:txBody>
      </p:sp>
    </p:spTree>
    <p:extLst>
      <p:ext uri="{BB962C8B-B14F-4D97-AF65-F5344CB8AC3E}">
        <p14:creationId xmlns:p14="http://schemas.microsoft.com/office/powerpoint/2010/main" val="1438336180"/>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background"/>
          <p:cNvGrpSpPr/>
          <p:nvPr/>
        </p:nvGrpSpPr>
        <p:grpSpPr>
          <a:xfrm>
            <a:off x="-92596" y="-16008"/>
            <a:ext cx="12301746" cy="6881036"/>
            <a:chOff x="-92596" y="-16008"/>
            <a:chExt cx="12301746" cy="6881036"/>
          </a:xfrm>
        </p:grpSpPr>
        <p:sp>
          <p:nvSpPr>
            <p:cNvPr id="10" name="Rectangle 9"/>
            <p:cNvSpPr/>
            <p:nvPr/>
          </p:nvSpPr>
          <p:spPr bwMode="auto">
            <a:xfrm>
              <a:off x="0" y="-16008"/>
              <a:ext cx="12209150" cy="6865818"/>
            </a:xfrm>
            <a:prstGeom prst="rect">
              <a:avLst/>
            </a:prstGeom>
            <a:gradFill flip="none" rotWithShape="1">
              <a:gsLst>
                <a:gs pos="58000">
                  <a:srgbClr val="006BA6"/>
                </a:gs>
                <a:gs pos="100000">
                  <a:srgbClr val="28469C"/>
                </a:gs>
                <a:gs pos="81000">
                  <a:srgbClr val="0051A2"/>
                </a:gs>
                <a:gs pos="30000">
                  <a:srgbClr val="01A7B1"/>
                </a:gs>
                <a:gs pos="0">
                  <a:srgbClr val="00C1B6"/>
                </a:gs>
              </a:gsLst>
              <a:lin ang="96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6" name="keyart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 y="-7029"/>
              <a:ext cx="12190136" cy="6856951"/>
            </a:xfrm>
            <a:prstGeom prst="rect">
              <a:avLst/>
            </a:prstGeom>
          </p:spPr>
        </p:pic>
        <p:sp>
          <p:nvSpPr>
            <p:cNvPr id="13" name="shading (lower right)">
              <a:extLst>
                <a:ext uri="{FF2B5EF4-FFF2-40B4-BE49-F238E27FC236}">
                  <a16:creationId xmlns:a16="http://schemas.microsoft.com/office/drawing/2014/main" id="{C0783C77-C7D8-1647-BFDB-8532B647668C}"/>
                </a:ext>
              </a:extLst>
            </p:cNvPr>
            <p:cNvSpPr/>
            <p:nvPr/>
          </p:nvSpPr>
          <p:spPr bwMode="auto">
            <a:xfrm>
              <a:off x="-92596" y="1736203"/>
              <a:ext cx="12284598" cy="5121797"/>
            </a:xfrm>
            <a:prstGeom prst="rect">
              <a:avLst/>
            </a:prstGeom>
            <a:gradFill flip="none" rotWithShape="1">
              <a:gsLst>
                <a:gs pos="40000">
                  <a:srgbClr val="0D134A">
                    <a:alpha val="9000"/>
                  </a:srgbClr>
                </a:gs>
                <a:gs pos="60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4" name="shading (upper left)">
              <a:extLst>
                <a:ext uri="{FF2B5EF4-FFF2-40B4-BE49-F238E27FC236}">
                  <a16:creationId xmlns:a16="http://schemas.microsoft.com/office/drawing/2014/main" id="{C0783C77-C7D8-1647-BFDB-8532B647668C}"/>
                </a:ext>
              </a:extLst>
            </p:cNvPr>
            <p:cNvSpPr/>
            <p:nvPr/>
          </p:nvSpPr>
          <p:spPr bwMode="auto">
            <a:xfrm rot="10800000">
              <a:off x="-3315" y="-5050"/>
              <a:ext cx="12189315" cy="6870078"/>
            </a:xfrm>
            <a:prstGeom prst="rect">
              <a:avLst/>
            </a:prstGeom>
            <a:gradFill flip="none" rotWithShape="1">
              <a:gsLst>
                <a:gs pos="31000">
                  <a:srgbClr val="0D134A">
                    <a:alpha val="9000"/>
                  </a:srgbClr>
                </a:gs>
                <a:gs pos="52000">
                  <a:srgbClr val="0D134A">
                    <a:alpha val="0"/>
                  </a:srgbClr>
                </a:gs>
                <a:gs pos="10000">
                  <a:srgbClr val="0D134A">
                    <a:alpha val="21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3" name="Title ">
            <a:extLst>
              <a:ext uri="{FF2B5EF4-FFF2-40B4-BE49-F238E27FC236}">
                <a16:creationId xmlns:a16="http://schemas.microsoft.com/office/drawing/2014/main" id="{9195EC55-525B-F746-8A77-3C6B91C18C2D}"/>
              </a:ext>
            </a:extLst>
          </p:cNvPr>
          <p:cNvSpPr>
            <a:spLocks noGrp="1"/>
          </p:cNvSpPr>
          <p:nvPr>
            <p:ph type="title"/>
          </p:nvPr>
        </p:nvSpPr>
        <p:spPr>
          <a:xfrm>
            <a:off x="6976871" y="2348110"/>
            <a:ext cx="4527741" cy="1169551"/>
          </a:xfrm>
        </p:spPr>
        <p:txBody>
          <a:bodyPr/>
          <a:lstStyle/>
          <a:p>
            <a:r>
              <a:rPr lang="en-US" dirty="0"/>
              <a:t>Visualization of the world population</a:t>
            </a:r>
          </a:p>
        </p:txBody>
      </p:sp>
      <p:pic>
        <p:nvPicPr>
          <p:cNvPr id="11" name="Picture 2" descr="screenshot">
            <a:extLst>
              <a:ext uri="{FF2B5EF4-FFF2-40B4-BE49-F238E27FC236}">
                <a16:creationId xmlns:a16="http://schemas.microsoft.com/office/drawing/2014/main" id="{D251CA26-B21E-4926-BEBF-6E83DE833BBF}"/>
              </a:ext>
            </a:extLst>
          </p:cNvPr>
          <p:cNvPicPr>
            <a:picLocks noGrp="1" noChangeAspect="1" noChangeArrowheads="1"/>
          </p:cNvPicPr>
          <p:nvPr>
            <p:ph type="pic" sz="quarter" idx="12"/>
          </p:nvPr>
        </p:nvPicPr>
        <p:blipFill>
          <a:blip r:embed="rId4">
            <a:extLst>
              <a:ext uri="{28A0092B-C50C-407E-A947-70E740481C1C}">
                <a14:useLocalDpi xmlns:a14="http://schemas.microsoft.com/office/drawing/2010/main" val="0"/>
              </a:ext>
            </a:extLst>
          </a:blip>
          <a:srcRect l="2073" r="207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608357"/>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background"/>
          <p:cNvGrpSpPr/>
          <p:nvPr/>
        </p:nvGrpSpPr>
        <p:grpSpPr>
          <a:xfrm>
            <a:off x="-92596" y="-16008"/>
            <a:ext cx="12301746" cy="6881036"/>
            <a:chOff x="-92596" y="-16008"/>
            <a:chExt cx="12301746" cy="6881036"/>
          </a:xfrm>
        </p:grpSpPr>
        <p:sp>
          <p:nvSpPr>
            <p:cNvPr id="10" name="Rectangle 9"/>
            <p:cNvSpPr/>
            <p:nvPr/>
          </p:nvSpPr>
          <p:spPr bwMode="auto">
            <a:xfrm>
              <a:off x="0" y="-16008"/>
              <a:ext cx="12209150" cy="6865818"/>
            </a:xfrm>
            <a:prstGeom prst="rect">
              <a:avLst/>
            </a:prstGeom>
            <a:gradFill flip="none" rotWithShape="1">
              <a:gsLst>
                <a:gs pos="58000">
                  <a:srgbClr val="006BA6"/>
                </a:gs>
                <a:gs pos="100000">
                  <a:srgbClr val="28469C"/>
                </a:gs>
                <a:gs pos="81000">
                  <a:srgbClr val="0051A2"/>
                </a:gs>
                <a:gs pos="30000">
                  <a:srgbClr val="01A7B1"/>
                </a:gs>
                <a:gs pos="0">
                  <a:srgbClr val="00C1B6"/>
                </a:gs>
              </a:gsLst>
              <a:lin ang="96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6" name="keyart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 y="-7029"/>
              <a:ext cx="12190136" cy="6856951"/>
            </a:xfrm>
            <a:prstGeom prst="rect">
              <a:avLst/>
            </a:prstGeom>
          </p:spPr>
        </p:pic>
        <p:sp>
          <p:nvSpPr>
            <p:cNvPr id="13" name="shading (lower right)">
              <a:extLst>
                <a:ext uri="{FF2B5EF4-FFF2-40B4-BE49-F238E27FC236}">
                  <a16:creationId xmlns:a16="http://schemas.microsoft.com/office/drawing/2014/main" id="{C0783C77-C7D8-1647-BFDB-8532B647668C}"/>
                </a:ext>
              </a:extLst>
            </p:cNvPr>
            <p:cNvSpPr/>
            <p:nvPr/>
          </p:nvSpPr>
          <p:spPr bwMode="auto">
            <a:xfrm>
              <a:off x="-92596" y="1736203"/>
              <a:ext cx="12284598" cy="5121797"/>
            </a:xfrm>
            <a:prstGeom prst="rect">
              <a:avLst/>
            </a:prstGeom>
            <a:gradFill flip="none" rotWithShape="1">
              <a:gsLst>
                <a:gs pos="40000">
                  <a:srgbClr val="0D134A">
                    <a:alpha val="9000"/>
                  </a:srgbClr>
                </a:gs>
                <a:gs pos="60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4" name="shading (upper left)">
              <a:extLst>
                <a:ext uri="{FF2B5EF4-FFF2-40B4-BE49-F238E27FC236}">
                  <a16:creationId xmlns:a16="http://schemas.microsoft.com/office/drawing/2014/main" id="{C0783C77-C7D8-1647-BFDB-8532B647668C}"/>
                </a:ext>
              </a:extLst>
            </p:cNvPr>
            <p:cNvSpPr/>
            <p:nvPr/>
          </p:nvSpPr>
          <p:spPr bwMode="auto">
            <a:xfrm rot="10800000">
              <a:off x="-3315" y="-5050"/>
              <a:ext cx="12189315" cy="6870078"/>
            </a:xfrm>
            <a:prstGeom prst="rect">
              <a:avLst/>
            </a:prstGeom>
            <a:gradFill flip="none" rotWithShape="1">
              <a:gsLst>
                <a:gs pos="31000">
                  <a:srgbClr val="0D134A">
                    <a:alpha val="9000"/>
                  </a:srgbClr>
                </a:gs>
                <a:gs pos="52000">
                  <a:srgbClr val="0D134A">
                    <a:alpha val="0"/>
                  </a:srgbClr>
                </a:gs>
                <a:gs pos="10000">
                  <a:srgbClr val="0D134A">
                    <a:alpha val="21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3" name="Title ">
            <a:extLst>
              <a:ext uri="{FF2B5EF4-FFF2-40B4-BE49-F238E27FC236}">
                <a16:creationId xmlns:a16="http://schemas.microsoft.com/office/drawing/2014/main" id="{9195EC55-525B-F746-8A77-3C6B91C18C2D}"/>
              </a:ext>
            </a:extLst>
          </p:cNvPr>
          <p:cNvSpPr>
            <a:spLocks noGrp="1"/>
          </p:cNvSpPr>
          <p:nvPr>
            <p:ph type="title"/>
          </p:nvPr>
        </p:nvSpPr>
        <p:spPr>
          <a:xfrm>
            <a:off x="6976871" y="2348110"/>
            <a:ext cx="4527741" cy="1169551"/>
          </a:xfrm>
        </p:spPr>
        <p:txBody>
          <a:bodyPr/>
          <a:lstStyle/>
          <a:p>
            <a:r>
              <a:rPr lang="en-US" dirty="0"/>
              <a:t>Visualization of earthquakes</a:t>
            </a:r>
          </a:p>
        </p:txBody>
      </p:sp>
      <p:pic>
        <p:nvPicPr>
          <p:cNvPr id="11" name="Picture 2" descr="screenshot">
            <a:extLst>
              <a:ext uri="{FF2B5EF4-FFF2-40B4-BE49-F238E27FC236}">
                <a16:creationId xmlns:a16="http://schemas.microsoft.com/office/drawing/2014/main" id="{AC15CEC7-9DD6-43BA-9FE7-7A83627F62CB}"/>
              </a:ext>
            </a:extLst>
          </p:cNvPr>
          <p:cNvPicPr>
            <a:picLocks noGrp="1" noChangeAspect="1" noChangeArrowheads="1"/>
          </p:cNvPicPr>
          <p:nvPr>
            <p:ph type="pic" sz="quarter" idx="12"/>
          </p:nvPr>
        </p:nvPicPr>
        <p:blipFill>
          <a:blip r:embed="rId4">
            <a:extLst>
              <a:ext uri="{28A0092B-C50C-407E-A947-70E740481C1C}">
                <a14:useLocalDpi xmlns:a14="http://schemas.microsoft.com/office/drawing/2010/main" val="0"/>
              </a:ext>
            </a:extLst>
          </a:blip>
          <a:srcRect l="88" r="88"/>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55617"/>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background"/>
          <p:cNvGrpSpPr/>
          <p:nvPr/>
        </p:nvGrpSpPr>
        <p:grpSpPr>
          <a:xfrm>
            <a:off x="-92596" y="-16008"/>
            <a:ext cx="12301746" cy="6881036"/>
            <a:chOff x="-92596" y="-16008"/>
            <a:chExt cx="12301746" cy="6881036"/>
          </a:xfrm>
        </p:grpSpPr>
        <p:sp>
          <p:nvSpPr>
            <p:cNvPr id="10" name="Rectangle 9"/>
            <p:cNvSpPr/>
            <p:nvPr/>
          </p:nvSpPr>
          <p:spPr bwMode="auto">
            <a:xfrm>
              <a:off x="0" y="-16008"/>
              <a:ext cx="12209150" cy="6865818"/>
            </a:xfrm>
            <a:prstGeom prst="rect">
              <a:avLst/>
            </a:prstGeom>
            <a:gradFill flip="none" rotWithShape="1">
              <a:gsLst>
                <a:gs pos="58000">
                  <a:srgbClr val="006BA6"/>
                </a:gs>
                <a:gs pos="100000">
                  <a:srgbClr val="28469C"/>
                </a:gs>
                <a:gs pos="81000">
                  <a:srgbClr val="0051A2"/>
                </a:gs>
                <a:gs pos="30000">
                  <a:srgbClr val="01A7B1"/>
                </a:gs>
                <a:gs pos="0">
                  <a:srgbClr val="00C1B6"/>
                </a:gs>
              </a:gsLst>
              <a:lin ang="96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6" name="keyart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 y="-7029"/>
              <a:ext cx="12190136" cy="6856951"/>
            </a:xfrm>
            <a:prstGeom prst="rect">
              <a:avLst/>
            </a:prstGeom>
          </p:spPr>
        </p:pic>
        <p:sp>
          <p:nvSpPr>
            <p:cNvPr id="13" name="shading (lower right)">
              <a:extLst>
                <a:ext uri="{FF2B5EF4-FFF2-40B4-BE49-F238E27FC236}">
                  <a16:creationId xmlns:a16="http://schemas.microsoft.com/office/drawing/2014/main" id="{C0783C77-C7D8-1647-BFDB-8532B647668C}"/>
                </a:ext>
              </a:extLst>
            </p:cNvPr>
            <p:cNvSpPr/>
            <p:nvPr/>
          </p:nvSpPr>
          <p:spPr bwMode="auto">
            <a:xfrm>
              <a:off x="-92596" y="1736203"/>
              <a:ext cx="12284598" cy="5121797"/>
            </a:xfrm>
            <a:prstGeom prst="rect">
              <a:avLst/>
            </a:prstGeom>
            <a:gradFill flip="none" rotWithShape="1">
              <a:gsLst>
                <a:gs pos="40000">
                  <a:srgbClr val="0D134A">
                    <a:alpha val="9000"/>
                  </a:srgbClr>
                </a:gs>
                <a:gs pos="60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4" name="shading (upper left)">
              <a:extLst>
                <a:ext uri="{FF2B5EF4-FFF2-40B4-BE49-F238E27FC236}">
                  <a16:creationId xmlns:a16="http://schemas.microsoft.com/office/drawing/2014/main" id="{C0783C77-C7D8-1647-BFDB-8532B647668C}"/>
                </a:ext>
              </a:extLst>
            </p:cNvPr>
            <p:cNvSpPr/>
            <p:nvPr/>
          </p:nvSpPr>
          <p:spPr bwMode="auto">
            <a:xfrm rot="10800000">
              <a:off x="-3315" y="-5050"/>
              <a:ext cx="12189315" cy="6870078"/>
            </a:xfrm>
            <a:prstGeom prst="rect">
              <a:avLst/>
            </a:prstGeom>
            <a:gradFill flip="none" rotWithShape="1">
              <a:gsLst>
                <a:gs pos="31000">
                  <a:srgbClr val="0D134A">
                    <a:alpha val="9000"/>
                  </a:srgbClr>
                </a:gs>
                <a:gs pos="52000">
                  <a:srgbClr val="0D134A">
                    <a:alpha val="0"/>
                  </a:srgbClr>
                </a:gs>
                <a:gs pos="10000">
                  <a:srgbClr val="0D134A">
                    <a:alpha val="21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3" name="Title ">
            <a:extLst>
              <a:ext uri="{FF2B5EF4-FFF2-40B4-BE49-F238E27FC236}">
                <a16:creationId xmlns:a16="http://schemas.microsoft.com/office/drawing/2014/main" id="{9195EC55-525B-F746-8A77-3C6B91C18C2D}"/>
              </a:ext>
            </a:extLst>
          </p:cNvPr>
          <p:cNvSpPr>
            <a:spLocks noGrp="1"/>
          </p:cNvSpPr>
          <p:nvPr>
            <p:ph type="title"/>
          </p:nvPr>
        </p:nvSpPr>
        <p:spPr>
          <a:xfrm>
            <a:off x="6976871" y="1763335"/>
            <a:ext cx="4527741" cy="1754326"/>
          </a:xfrm>
        </p:spPr>
        <p:txBody>
          <a:bodyPr/>
          <a:lstStyle/>
          <a:p>
            <a:r>
              <a:rPr lang="en-US" dirty="0"/>
              <a:t>Visualization of cities as a hand-drawn sketch</a:t>
            </a:r>
          </a:p>
        </p:txBody>
      </p:sp>
      <p:pic>
        <p:nvPicPr>
          <p:cNvPr id="12" name="Content Placeholder 6">
            <a:extLst>
              <a:ext uri="{FF2B5EF4-FFF2-40B4-BE49-F238E27FC236}">
                <a16:creationId xmlns:a16="http://schemas.microsoft.com/office/drawing/2014/main" id="{F2AD05BD-89E9-461C-B8CC-2C89FA8CD6CB}"/>
              </a:ext>
            </a:extLst>
          </p:cNvPr>
          <p:cNvPicPr>
            <a:picLocks noGrp="1" noChangeAspect="1"/>
          </p:cNvPicPr>
          <p:nvPr>
            <p:ph type="pic" sz="quarter" idx="12"/>
          </p:nvPr>
        </p:nvPicPr>
        <p:blipFill>
          <a:blip r:embed="rId4"/>
          <a:srcRect l="6938" r="6938"/>
          <a:stretch>
            <a:fillRect/>
          </a:stretch>
        </p:blipFill>
        <p:spPr>
          <a:prstGeom prst="rect">
            <a:avLst/>
          </a:prstGeom>
          <a:noFill/>
        </p:spPr>
      </p:pic>
    </p:spTree>
    <p:extLst>
      <p:ext uri="{BB962C8B-B14F-4D97-AF65-F5344CB8AC3E}">
        <p14:creationId xmlns:p14="http://schemas.microsoft.com/office/powerpoint/2010/main" val="3441219814"/>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background"/>
          <p:cNvGrpSpPr/>
          <p:nvPr/>
        </p:nvGrpSpPr>
        <p:grpSpPr>
          <a:xfrm>
            <a:off x="-92596" y="-16008"/>
            <a:ext cx="12301746" cy="6881036"/>
            <a:chOff x="-92596" y="-16008"/>
            <a:chExt cx="12301746" cy="6881036"/>
          </a:xfrm>
        </p:grpSpPr>
        <p:sp>
          <p:nvSpPr>
            <p:cNvPr id="10" name="Rectangle 9"/>
            <p:cNvSpPr/>
            <p:nvPr/>
          </p:nvSpPr>
          <p:spPr bwMode="auto">
            <a:xfrm>
              <a:off x="0" y="-16008"/>
              <a:ext cx="12209150" cy="6865818"/>
            </a:xfrm>
            <a:prstGeom prst="rect">
              <a:avLst/>
            </a:prstGeom>
            <a:gradFill flip="none" rotWithShape="1">
              <a:gsLst>
                <a:gs pos="58000">
                  <a:srgbClr val="006BA6"/>
                </a:gs>
                <a:gs pos="100000">
                  <a:srgbClr val="28469C"/>
                </a:gs>
                <a:gs pos="81000">
                  <a:srgbClr val="0051A2"/>
                </a:gs>
                <a:gs pos="30000">
                  <a:srgbClr val="01A7B1"/>
                </a:gs>
                <a:gs pos="0">
                  <a:srgbClr val="00C1B6"/>
                </a:gs>
              </a:gsLst>
              <a:lin ang="96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6" name="keyart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 y="-7029"/>
              <a:ext cx="12190136" cy="6856951"/>
            </a:xfrm>
            <a:prstGeom prst="rect">
              <a:avLst/>
            </a:prstGeom>
          </p:spPr>
        </p:pic>
        <p:sp>
          <p:nvSpPr>
            <p:cNvPr id="13" name="shading (lower right)">
              <a:extLst>
                <a:ext uri="{FF2B5EF4-FFF2-40B4-BE49-F238E27FC236}">
                  <a16:creationId xmlns:a16="http://schemas.microsoft.com/office/drawing/2014/main" id="{C0783C77-C7D8-1647-BFDB-8532B647668C}"/>
                </a:ext>
              </a:extLst>
            </p:cNvPr>
            <p:cNvSpPr/>
            <p:nvPr/>
          </p:nvSpPr>
          <p:spPr bwMode="auto">
            <a:xfrm>
              <a:off x="-92596" y="1736203"/>
              <a:ext cx="12284598" cy="5121797"/>
            </a:xfrm>
            <a:prstGeom prst="rect">
              <a:avLst/>
            </a:prstGeom>
            <a:gradFill flip="none" rotWithShape="1">
              <a:gsLst>
                <a:gs pos="40000">
                  <a:srgbClr val="0D134A">
                    <a:alpha val="9000"/>
                  </a:srgbClr>
                </a:gs>
                <a:gs pos="60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4" name="shading (upper left)">
              <a:extLst>
                <a:ext uri="{FF2B5EF4-FFF2-40B4-BE49-F238E27FC236}">
                  <a16:creationId xmlns:a16="http://schemas.microsoft.com/office/drawing/2014/main" id="{C0783C77-C7D8-1647-BFDB-8532B647668C}"/>
                </a:ext>
              </a:extLst>
            </p:cNvPr>
            <p:cNvSpPr/>
            <p:nvPr/>
          </p:nvSpPr>
          <p:spPr bwMode="auto">
            <a:xfrm rot="10800000">
              <a:off x="-3315" y="-5050"/>
              <a:ext cx="12189315" cy="6870078"/>
            </a:xfrm>
            <a:prstGeom prst="rect">
              <a:avLst/>
            </a:prstGeom>
            <a:gradFill flip="none" rotWithShape="1">
              <a:gsLst>
                <a:gs pos="31000">
                  <a:srgbClr val="0D134A">
                    <a:alpha val="9000"/>
                  </a:srgbClr>
                </a:gs>
                <a:gs pos="52000">
                  <a:srgbClr val="0D134A">
                    <a:alpha val="0"/>
                  </a:srgbClr>
                </a:gs>
                <a:gs pos="10000">
                  <a:srgbClr val="0D134A">
                    <a:alpha val="21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3" name="Title ">
            <a:extLst>
              <a:ext uri="{FF2B5EF4-FFF2-40B4-BE49-F238E27FC236}">
                <a16:creationId xmlns:a16="http://schemas.microsoft.com/office/drawing/2014/main" id="{9195EC55-525B-F746-8A77-3C6B91C18C2D}"/>
              </a:ext>
            </a:extLst>
          </p:cNvPr>
          <p:cNvSpPr>
            <a:spLocks noGrp="1"/>
          </p:cNvSpPr>
          <p:nvPr>
            <p:ph type="title"/>
          </p:nvPr>
        </p:nvSpPr>
        <p:spPr>
          <a:xfrm>
            <a:off x="6976871" y="2932886"/>
            <a:ext cx="4527741" cy="584775"/>
          </a:xfrm>
        </p:spPr>
        <p:txBody>
          <a:bodyPr/>
          <a:lstStyle/>
          <a:p>
            <a:r>
              <a:rPr lang="en-US" dirty="0"/>
              <a:t>Smart mapping</a:t>
            </a:r>
          </a:p>
        </p:txBody>
      </p:sp>
      <p:pic>
        <p:nvPicPr>
          <p:cNvPr id="5" name="Picture Placeholder 4" descr="A crowd of people&#10;&#10;Description automatically generated">
            <a:extLst>
              <a:ext uri="{FF2B5EF4-FFF2-40B4-BE49-F238E27FC236}">
                <a16:creationId xmlns:a16="http://schemas.microsoft.com/office/drawing/2014/main" id="{C3563249-8577-5744-9C28-03BA76DFDE7D}"/>
              </a:ext>
            </a:extLst>
          </p:cNvPr>
          <p:cNvPicPr>
            <a:picLocks noGrp="1" noChangeAspect="1"/>
          </p:cNvPicPr>
          <p:nvPr>
            <p:ph type="pic" sz="quarter" idx="12"/>
          </p:nvPr>
        </p:nvPicPr>
        <p:blipFill>
          <a:blip r:embed="rId4"/>
          <a:srcRect t="3001" b="3001"/>
          <a:stretch>
            <a:fillRect/>
          </a:stretch>
        </p:blipFill>
        <p:spPr/>
      </p:pic>
    </p:spTree>
    <p:extLst>
      <p:ext uri="{BB962C8B-B14F-4D97-AF65-F5344CB8AC3E}">
        <p14:creationId xmlns:p14="http://schemas.microsoft.com/office/powerpoint/2010/main" val="1390595532"/>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1102612-1A92-4FCF-AF03-D54D68FB21FD}"/>
              </a:ext>
            </a:extLst>
          </p:cNvPr>
          <p:cNvGrpSpPr/>
          <p:nvPr/>
        </p:nvGrpSpPr>
        <p:grpSpPr>
          <a:xfrm>
            <a:off x="-43251" y="0"/>
            <a:ext cx="12252401" cy="6858000"/>
            <a:chOff x="-43251" y="0"/>
            <a:chExt cx="12252401" cy="6858000"/>
          </a:xfrm>
        </p:grpSpPr>
        <p:sp>
          <p:nvSpPr>
            <p:cNvPr id="5" name="Rectangle 4">
              <a:extLst>
                <a:ext uri="{FF2B5EF4-FFF2-40B4-BE49-F238E27FC236}">
                  <a16:creationId xmlns:a16="http://schemas.microsoft.com/office/drawing/2014/main" id="{EC7A21AF-9210-4A4A-959D-9968CCB0E1BE}"/>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6" name="keyart3">
              <a:extLst>
                <a:ext uri="{FF2B5EF4-FFF2-40B4-BE49-F238E27FC236}">
                  <a16:creationId xmlns:a16="http://schemas.microsoft.com/office/drawing/2014/main" id="{B903779C-A1A2-4F7D-85B8-DD9B73F560A2}"/>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7" name="shading (lower right)">
              <a:extLst>
                <a:ext uri="{FF2B5EF4-FFF2-40B4-BE49-F238E27FC236}">
                  <a16:creationId xmlns:a16="http://schemas.microsoft.com/office/drawing/2014/main" id="{AED8786A-71C1-4B3B-B457-E164DAFF50EE}"/>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2" name="Title 1">
            <a:extLst>
              <a:ext uri="{FF2B5EF4-FFF2-40B4-BE49-F238E27FC236}">
                <a16:creationId xmlns:a16="http://schemas.microsoft.com/office/drawing/2014/main" id="{61BBC3BF-7B60-4AD7-9DFC-AC48A3C06F35}"/>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5AEE5CC3-3A99-47F3-A7E0-DF609B68F165}"/>
              </a:ext>
            </a:extLst>
          </p:cNvPr>
          <p:cNvSpPr>
            <a:spLocks noGrp="1"/>
          </p:cNvSpPr>
          <p:nvPr>
            <p:ph sz="quarter" idx="10"/>
          </p:nvPr>
        </p:nvSpPr>
        <p:spPr>
          <a:xfrm>
            <a:off x="914400" y="1828800"/>
            <a:ext cx="10369296" cy="4246880"/>
          </a:xfrm>
        </p:spPr>
        <p:txBody>
          <a:bodyPr/>
          <a:lstStyle/>
          <a:p>
            <a:r>
              <a:rPr lang="en-US" dirty="0"/>
              <a:t>Visualization with ArcGIS API for </a:t>
            </a:r>
            <a:r>
              <a:rPr lang="en-US" dirty="0" err="1"/>
              <a:t>Javascript</a:t>
            </a:r>
            <a:r>
              <a:rPr lang="en-US" dirty="0"/>
              <a:t> overview - </a:t>
            </a:r>
            <a:r>
              <a:rPr lang="en-US" dirty="0">
                <a:hlinkClick r:id="rId3"/>
              </a:rPr>
              <a:t>https://developers.arcgis.com/javascript/latest/guide/visualization-overview/index.html</a:t>
            </a:r>
            <a:r>
              <a:rPr lang="en-US" dirty="0"/>
              <a:t>, </a:t>
            </a:r>
            <a:r>
              <a:rPr lang="en-US" dirty="0">
                <a:hlinkClick r:id="rId4"/>
              </a:rPr>
              <a:t>https://developers.arcgis.com/javascript/latest/guide/creating-visualizations-manually/index.html</a:t>
            </a:r>
            <a:r>
              <a:rPr lang="en-US" dirty="0"/>
              <a:t> </a:t>
            </a:r>
          </a:p>
          <a:p>
            <a:r>
              <a:rPr lang="en-US" dirty="0"/>
              <a:t>3D visualization techniques (series of 3 blogs) - </a:t>
            </a:r>
            <a:r>
              <a:rPr lang="en-US" dirty="0">
                <a:hlinkClick r:id="rId5"/>
              </a:rPr>
              <a:t>https://www.esri.com/arcgis-blog/products/js-api-arcgis/3d-gis/3d-visualization-working-with-icons-lines-and-fill-symbols/</a:t>
            </a:r>
            <a:endParaRPr lang="en-US" dirty="0"/>
          </a:p>
          <a:p>
            <a:r>
              <a:rPr lang="en-US" dirty="0"/>
              <a:t>Visualize data on a globe - </a:t>
            </a:r>
            <a:r>
              <a:rPr lang="en-US" dirty="0">
                <a:hlinkClick r:id="rId6"/>
              </a:rPr>
              <a:t>https://www.esri.com/arcgis-blog/products/js-api-arcgis/mapping/get-creative-with-globe-visualizations/</a:t>
            </a:r>
            <a:endParaRPr lang="en-US" dirty="0"/>
          </a:p>
          <a:p>
            <a:r>
              <a:rPr lang="en-US" dirty="0"/>
              <a:t>Sketch style for cities - </a:t>
            </a:r>
            <a:r>
              <a:rPr lang="en-US" dirty="0">
                <a:hlinkClick r:id="rId7"/>
              </a:rPr>
              <a:t>https://www.esri.com/arcgis-blog/products/js-api-arcgis/mapping/sketch-your-city-with-arcgis-api-for-javascript/</a:t>
            </a:r>
            <a:endParaRPr lang="en-US" dirty="0"/>
          </a:p>
          <a:p>
            <a:endParaRPr lang="en-US" dirty="0"/>
          </a:p>
        </p:txBody>
      </p:sp>
    </p:spTree>
    <p:extLst>
      <p:ext uri="{BB962C8B-B14F-4D97-AF65-F5344CB8AC3E}">
        <p14:creationId xmlns:p14="http://schemas.microsoft.com/office/powerpoint/2010/main" val="2990565576"/>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CD77207-67ED-704D-9994-33F5B880A57E}"/>
              </a:ext>
            </a:extLst>
          </p:cNvPr>
          <p:cNvGrpSpPr/>
          <p:nvPr/>
        </p:nvGrpSpPr>
        <p:grpSpPr>
          <a:xfrm>
            <a:off x="-43251" y="-16008"/>
            <a:ext cx="12252401" cy="6874511"/>
            <a:chOff x="-43251" y="-16008"/>
            <a:chExt cx="12252401" cy="6874511"/>
          </a:xfrm>
        </p:grpSpPr>
        <p:sp>
          <p:nvSpPr>
            <p:cNvPr id="8" name="Rectangle 7"/>
            <p:cNvSpPr/>
            <p:nvPr/>
          </p:nvSpPr>
          <p:spPr bwMode="auto">
            <a:xfrm>
              <a:off x="0" y="-16008"/>
              <a:ext cx="12209150" cy="6865818"/>
            </a:xfrm>
            <a:prstGeom prst="rect">
              <a:avLst/>
            </a:prstGeom>
            <a:gradFill flip="none" rotWithShape="1">
              <a:gsLst>
                <a:gs pos="58000">
                  <a:srgbClr val="006BA6"/>
                </a:gs>
                <a:gs pos="100000">
                  <a:srgbClr val="28469C"/>
                </a:gs>
                <a:gs pos="81000">
                  <a:srgbClr val="0051A2"/>
                </a:gs>
                <a:gs pos="30000">
                  <a:srgbClr val="01A7B1"/>
                </a:gs>
                <a:gs pos="0">
                  <a:srgbClr val="00C1B6"/>
                </a:gs>
              </a:gsLst>
              <a:lin ang="96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4" name="keyart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 y="-7029"/>
              <a:ext cx="12190135" cy="6856951"/>
            </a:xfrm>
            <a:prstGeom prst="rect">
              <a:avLst/>
            </a:prstGeom>
          </p:spPr>
        </p:pic>
        <p:sp>
          <p:nvSpPr>
            <p:cNvPr id="10" name="shading (lower right)">
              <a:extLst>
                <a:ext uri="{FF2B5EF4-FFF2-40B4-BE49-F238E27FC236}">
                  <a16:creationId xmlns:a16="http://schemas.microsoft.com/office/drawing/2014/main" id="{E6D1F064-8DA1-4540-AC8E-DDA813288DAD}"/>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1" name="shading (upper left)">
              <a:extLst>
                <a:ext uri="{FF2B5EF4-FFF2-40B4-BE49-F238E27FC236}">
                  <a16:creationId xmlns:a16="http://schemas.microsoft.com/office/drawing/2014/main" id="{C0783C77-C7D8-1647-BFDB-8532B647668C}"/>
                </a:ext>
              </a:extLst>
            </p:cNvPr>
            <p:cNvSpPr/>
            <p:nvPr/>
          </p:nvSpPr>
          <p:spPr bwMode="auto">
            <a:xfrm rot="10800000">
              <a:off x="-23964" y="-11575"/>
              <a:ext cx="12189315" cy="6870078"/>
            </a:xfrm>
            <a:prstGeom prst="rect">
              <a:avLst/>
            </a:prstGeom>
            <a:gradFill flip="none" rotWithShape="1">
              <a:gsLst>
                <a:gs pos="31000">
                  <a:srgbClr val="0D134A">
                    <a:alpha val="9000"/>
                  </a:srgbClr>
                </a:gs>
                <a:gs pos="52000">
                  <a:srgbClr val="0D134A">
                    <a:alpha val="0"/>
                  </a:srgbClr>
                </a:gs>
                <a:gs pos="14000">
                  <a:srgbClr val="0D134A">
                    <a:alpha val="39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pic>
        <p:nvPicPr>
          <p:cNvPr id="9" name="Esri Logo (white)">
            <a:extLst>
              <a:ext uri="{FF2B5EF4-FFF2-40B4-BE49-F238E27FC236}">
                <a16:creationId xmlns:a16="http://schemas.microsoft.com/office/drawing/2014/main" id="{C3F3808C-4AB0-324A-9750-25578D053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9007" y="2489994"/>
            <a:ext cx="6073985" cy="1878011"/>
          </a:xfrm>
          <a:prstGeom prst="rect">
            <a:avLst/>
          </a:prstGeom>
        </p:spPr>
      </p:pic>
    </p:spTree>
    <p:extLst>
      <p:ext uri="{BB962C8B-B14F-4D97-AF65-F5344CB8AC3E}">
        <p14:creationId xmlns:p14="http://schemas.microsoft.com/office/powerpoint/2010/main" val="1828387131"/>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background"/>
          <p:cNvGrpSpPr/>
          <p:nvPr/>
        </p:nvGrpSpPr>
        <p:grpSpPr>
          <a:xfrm>
            <a:off x="-75448" y="0"/>
            <a:ext cx="12284598" cy="6874121"/>
            <a:chOff x="-75448" y="0"/>
            <a:chExt cx="12284598" cy="6874121"/>
          </a:xfrm>
        </p:grpSpPr>
        <p:sp>
          <p:nvSpPr>
            <p:cNvPr id="48" name="Rectangle 47"/>
            <p:cNvSpPr/>
            <p:nvPr/>
          </p:nvSpPr>
          <p:spPr bwMode="auto">
            <a:xfrm>
              <a:off x="0" y="0"/>
              <a:ext cx="12209150" cy="6865818"/>
            </a:xfrm>
            <a:prstGeom prst="rect">
              <a:avLst/>
            </a:prstGeom>
            <a:gradFill flip="none" rotWithShape="1">
              <a:gsLst>
                <a:gs pos="58000">
                  <a:srgbClr val="006BA6"/>
                </a:gs>
                <a:gs pos="100000">
                  <a:srgbClr val="28469C"/>
                </a:gs>
                <a:gs pos="81000">
                  <a:srgbClr val="0051A2"/>
                </a:gs>
                <a:gs pos="30000">
                  <a:srgbClr val="01A7B1"/>
                </a:gs>
                <a:gs pos="0">
                  <a:srgbClr val="00C1B6"/>
                </a:gs>
              </a:gsLst>
              <a:lin ang="96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1" name="shading (bottom right)">
              <a:extLst>
                <a:ext uri="{FF2B5EF4-FFF2-40B4-BE49-F238E27FC236}">
                  <a16:creationId xmlns:a16="http://schemas.microsoft.com/office/drawing/2014/main" id="{C0783C77-C7D8-1647-BFDB-8532B647668C}"/>
                </a:ext>
              </a:extLst>
            </p:cNvPr>
            <p:cNvSpPr/>
            <p:nvPr/>
          </p:nvSpPr>
          <p:spPr bwMode="auto">
            <a:xfrm>
              <a:off x="-75448" y="1752324"/>
              <a:ext cx="12284598" cy="5121797"/>
            </a:xfrm>
            <a:prstGeom prst="rect">
              <a:avLst/>
            </a:prstGeom>
            <a:gradFill flip="none" rotWithShape="1">
              <a:gsLst>
                <a:gs pos="40000">
                  <a:srgbClr val="0D134A">
                    <a:alpha val="9000"/>
                  </a:srgbClr>
                </a:gs>
                <a:gs pos="60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8" name="Phones (Group)">
            <a:extLst>
              <a:ext uri="{FF2B5EF4-FFF2-40B4-BE49-F238E27FC236}">
                <a16:creationId xmlns:a16="http://schemas.microsoft.com/office/drawing/2014/main" id="{79566F2D-A24A-D145-99C5-2BF18C678389}"/>
              </a:ext>
            </a:extLst>
          </p:cNvPr>
          <p:cNvGrpSpPr/>
          <p:nvPr/>
        </p:nvGrpSpPr>
        <p:grpSpPr>
          <a:xfrm>
            <a:off x="914400" y="1102836"/>
            <a:ext cx="10363200" cy="5299151"/>
            <a:chOff x="914400" y="1102836"/>
            <a:chExt cx="10363200" cy="5299151"/>
          </a:xfrm>
        </p:grpSpPr>
        <p:sp>
          <p:nvSpPr>
            <p:cNvPr id="10" name="Right Arrow 38">
              <a:extLst>
                <a:ext uri="{FF2B5EF4-FFF2-40B4-BE49-F238E27FC236}">
                  <a16:creationId xmlns:a16="http://schemas.microsoft.com/office/drawing/2014/main" id="{DA2B18AC-A817-BC4B-8B3C-402DB388C6C1}"/>
                </a:ext>
              </a:extLst>
            </p:cNvPr>
            <p:cNvSpPr/>
            <p:nvPr/>
          </p:nvSpPr>
          <p:spPr bwMode="auto">
            <a:xfrm>
              <a:off x="5748325" y="3368299"/>
              <a:ext cx="592556" cy="440168"/>
            </a:xfrm>
            <a:prstGeom prst="rightArrow">
              <a:avLst/>
            </a:prstGeom>
            <a:gradFill flip="none" rotWithShape="1">
              <a:gsLst>
                <a:gs pos="100000">
                  <a:schemeClr val="bg2">
                    <a:alpha val="70000"/>
                  </a:schemeClr>
                </a:gs>
                <a:gs pos="0">
                  <a:schemeClr val="bg2">
                    <a:lumMod val="60000"/>
                    <a:lumOff val="40000"/>
                    <a:alpha val="0"/>
                  </a:schemeClr>
                </a:gs>
              </a:gsLst>
              <a:lin ang="0" scaled="1"/>
              <a:tileRect/>
            </a:gra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cxnSp>
          <p:nvCxnSpPr>
            <p:cNvPr id="12" name="Straight Connector 11">
              <a:extLst>
                <a:ext uri="{FF2B5EF4-FFF2-40B4-BE49-F238E27FC236}">
                  <a16:creationId xmlns:a16="http://schemas.microsoft.com/office/drawing/2014/main" id="{F7F7E134-2A71-954A-9FFD-318E02246448}"/>
                </a:ext>
              </a:extLst>
            </p:cNvPr>
            <p:cNvCxnSpPr/>
            <p:nvPr/>
          </p:nvCxnSpPr>
          <p:spPr bwMode="auto">
            <a:xfrm>
              <a:off x="6089630" y="1164356"/>
              <a:ext cx="0" cy="2130026"/>
            </a:xfrm>
            <a:prstGeom prst="line">
              <a:avLst/>
            </a:prstGeom>
            <a:noFill/>
            <a:ln w="19050" cap="flat" cmpd="sng" algn="ctr">
              <a:gradFill>
                <a:gsLst>
                  <a:gs pos="0">
                    <a:schemeClr val="bg2">
                      <a:lumMod val="40000"/>
                      <a:lumOff val="60000"/>
                      <a:alpha val="25000"/>
                    </a:schemeClr>
                  </a:gs>
                  <a:gs pos="55000">
                    <a:schemeClr val="bg2">
                      <a:lumMod val="40000"/>
                      <a:lumOff val="60000"/>
                      <a:alpha val="25000"/>
                    </a:schemeClr>
                  </a:gs>
                  <a:gs pos="100000">
                    <a:schemeClr val="bg2">
                      <a:lumMod val="40000"/>
                      <a:lumOff val="60000"/>
                      <a:alpha val="0"/>
                    </a:schemeClr>
                  </a:gs>
                </a:gsLst>
                <a:lin ang="16200000" scaled="0"/>
              </a:gra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1AB799C4-FF1B-2C4F-91C2-41AAEEC8D5D3}"/>
                </a:ext>
              </a:extLst>
            </p:cNvPr>
            <p:cNvCxnSpPr>
              <a:cxnSpLocks/>
            </p:cNvCxnSpPr>
            <p:nvPr/>
          </p:nvCxnSpPr>
          <p:spPr bwMode="auto">
            <a:xfrm flipV="1">
              <a:off x="6089630" y="3868638"/>
              <a:ext cx="0" cy="2533349"/>
            </a:xfrm>
            <a:prstGeom prst="line">
              <a:avLst/>
            </a:prstGeom>
            <a:noFill/>
            <a:ln w="19050" cap="flat" cmpd="sng" algn="ctr">
              <a:gradFill>
                <a:gsLst>
                  <a:gs pos="0">
                    <a:schemeClr val="bg2">
                      <a:lumMod val="40000"/>
                      <a:lumOff val="60000"/>
                      <a:alpha val="25000"/>
                    </a:schemeClr>
                  </a:gs>
                  <a:gs pos="70000">
                    <a:schemeClr val="bg2">
                      <a:lumMod val="40000"/>
                      <a:lumOff val="60000"/>
                      <a:alpha val="45000"/>
                    </a:schemeClr>
                  </a:gs>
                  <a:gs pos="100000">
                    <a:schemeClr val="bg2">
                      <a:lumMod val="40000"/>
                      <a:lumOff val="60000"/>
                      <a:alpha val="0"/>
                    </a:schemeClr>
                  </a:gs>
                </a:gsLst>
                <a:lin ang="16200000" scaled="0"/>
              </a:gradFill>
              <a:prstDash val="solid"/>
              <a:round/>
              <a:headEnd type="none" w="med" len="med"/>
              <a:tailEnd type="none" w="med" len="med"/>
            </a:ln>
            <a:effectLst/>
          </p:spPr>
        </p:cxnSp>
        <p:sp>
          <p:nvSpPr>
            <p:cNvPr id="15" name="Right Arrow 38">
              <a:extLst>
                <a:ext uri="{FF2B5EF4-FFF2-40B4-BE49-F238E27FC236}">
                  <a16:creationId xmlns:a16="http://schemas.microsoft.com/office/drawing/2014/main" id="{13997CFF-AEDC-D640-A2D3-BE3AA50E9AE2}"/>
                </a:ext>
              </a:extLst>
            </p:cNvPr>
            <p:cNvSpPr/>
            <p:nvPr/>
          </p:nvSpPr>
          <p:spPr bwMode="auto">
            <a:xfrm>
              <a:off x="8576755" y="3868638"/>
              <a:ext cx="527652" cy="440168"/>
            </a:xfrm>
            <a:prstGeom prst="rightArrow">
              <a:avLst/>
            </a:prstGeom>
            <a:gradFill flip="none" rotWithShape="1">
              <a:gsLst>
                <a:gs pos="100000">
                  <a:schemeClr val="bg2">
                    <a:alpha val="69000"/>
                  </a:schemeClr>
                </a:gs>
                <a:gs pos="0">
                  <a:schemeClr val="bg2">
                    <a:lumMod val="60000"/>
                    <a:lumOff val="40000"/>
                    <a:alpha val="0"/>
                  </a:schemeClr>
                </a:gs>
              </a:gsLst>
              <a:lin ang="0" scaled="1"/>
              <a:tileRect/>
            </a:gra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cxnSp>
          <p:nvCxnSpPr>
            <p:cNvPr id="16" name="Straight Connector 15">
              <a:extLst>
                <a:ext uri="{FF2B5EF4-FFF2-40B4-BE49-F238E27FC236}">
                  <a16:creationId xmlns:a16="http://schemas.microsoft.com/office/drawing/2014/main" id="{B01B99BE-E34E-1848-8A0B-013C9F233D74}"/>
                </a:ext>
              </a:extLst>
            </p:cNvPr>
            <p:cNvCxnSpPr/>
            <p:nvPr/>
          </p:nvCxnSpPr>
          <p:spPr bwMode="auto">
            <a:xfrm>
              <a:off x="8842937" y="1164356"/>
              <a:ext cx="0" cy="2658399"/>
            </a:xfrm>
            <a:prstGeom prst="line">
              <a:avLst/>
            </a:prstGeom>
            <a:noFill/>
            <a:ln w="19050" cap="flat" cmpd="sng" algn="ctr">
              <a:gradFill>
                <a:gsLst>
                  <a:gs pos="0">
                    <a:schemeClr val="bg2">
                      <a:lumMod val="40000"/>
                      <a:lumOff val="60000"/>
                      <a:alpha val="25000"/>
                    </a:schemeClr>
                  </a:gs>
                  <a:gs pos="55000">
                    <a:schemeClr val="bg2">
                      <a:lumMod val="40000"/>
                      <a:lumOff val="60000"/>
                      <a:alpha val="25000"/>
                    </a:schemeClr>
                  </a:gs>
                  <a:gs pos="100000">
                    <a:schemeClr val="bg2">
                      <a:lumMod val="40000"/>
                      <a:lumOff val="60000"/>
                      <a:alpha val="0"/>
                    </a:schemeClr>
                  </a:gs>
                </a:gsLst>
                <a:lin ang="16200000" scaled="0"/>
              </a:gra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671BD325-4439-5A42-81D7-FC0FE2E3A35A}"/>
                </a:ext>
              </a:extLst>
            </p:cNvPr>
            <p:cNvCxnSpPr/>
            <p:nvPr/>
          </p:nvCxnSpPr>
          <p:spPr bwMode="auto">
            <a:xfrm flipV="1">
              <a:off x="8842937" y="4362045"/>
              <a:ext cx="0" cy="2039942"/>
            </a:xfrm>
            <a:prstGeom prst="line">
              <a:avLst/>
            </a:prstGeom>
            <a:noFill/>
            <a:ln w="19050" cap="flat" cmpd="sng" algn="ctr">
              <a:gradFill>
                <a:gsLst>
                  <a:gs pos="0">
                    <a:schemeClr val="bg2">
                      <a:lumMod val="40000"/>
                      <a:lumOff val="60000"/>
                      <a:alpha val="25000"/>
                    </a:schemeClr>
                  </a:gs>
                  <a:gs pos="70000">
                    <a:schemeClr val="bg2">
                      <a:lumMod val="40000"/>
                      <a:lumOff val="60000"/>
                      <a:alpha val="45000"/>
                    </a:schemeClr>
                  </a:gs>
                  <a:gs pos="100000">
                    <a:schemeClr val="bg2">
                      <a:lumMod val="40000"/>
                      <a:lumOff val="60000"/>
                      <a:alpha val="0"/>
                    </a:schemeClr>
                  </a:gs>
                </a:gsLst>
                <a:lin ang="16200000" scaled="0"/>
              </a:gradFill>
              <a:prstDash val="solid"/>
              <a:round/>
              <a:headEnd type="none" w="med" len="med"/>
              <a:tailEnd type="none" w="med" len="med"/>
            </a:ln>
            <a:effectLst/>
          </p:spPr>
        </p:cxnSp>
        <p:grpSp>
          <p:nvGrpSpPr>
            <p:cNvPr id="18" name="Group 17">
              <a:extLst>
                <a:ext uri="{FF2B5EF4-FFF2-40B4-BE49-F238E27FC236}">
                  <a16:creationId xmlns:a16="http://schemas.microsoft.com/office/drawing/2014/main" id="{83C59AC9-6049-3E4E-BF89-D32E93D695A0}"/>
                </a:ext>
              </a:extLst>
            </p:cNvPr>
            <p:cNvGrpSpPr/>
            <p:nvPr/>
          </p:nvGrpSpPr>
          <p:grpSpPr>
            <a:xfrm>
              <a:off x="914400" y="1867527"/>
              <a:ext cx="2114157" cy="4301453"/>
              <a:chOff x="695561" y="1867527"/>
              <a:chExt cx="2114157" cy="4301453"/>
            </a:xfrm>
          </p:grpSpPr>
          <p:pic>
            <p:nvPicPr>
              <p:cNvPr id="41" name="Picture 40">
                <a:extLst>
                  <a:ext uri="{FF2B5EF4-FFF2-40B4-BE49-F238E27FC236}">
                    <a16:creationId xmlns:a16="http://schemas.microsoft.com/office/drawing/2014/main" id="{7F7048AA-17AD-3442-80BD-5B0A311B78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561" y="1867527"/>
                <a:ext cx="2114157" cy="4301453"/>
              </a:xfrm>
              <a:prstGeom prst="rect">
                <a:avLst/>
              </a:prstGeom>
            </p:spPr>
          </p:pic>
          <p:pic>
            <p:nvPicPr>
              <p:cNvPr id="42" name="Picture 41">
                <a:extLst>
                  <a:ext uri="{FF2B5EF4-FFF2-40B4-BE49-F238E27FC236}">
                    <a16:creationId xmlns:a16="http://schemas.microsoft.com/office/drawing/2014/main" id="{D70B1600-F2A7-EE4A-9DC2-684410439A1F}"/>
                  </a:ext>
                </a:extLst>
              </p:cNvPr>
              <p:cNvPicPr>
                <a:picLocks noChangeAspect="1"/>
              </p:cNvPicPr>
              <p:nvPr/>
            </p:nvPicPr>
            <p:blipFill rotWithShape="1">
              <a:blip r:embed="rId4"/>
              <a:srcRect t="3636" r="315" b="730"/>
              <a:stretch/>
            </p:blipFill>
            <p:spPr>
              <a:xfrm>
                <a:off x="816123" y="2304760"/>
                <a:ext cx="1875488" cy="3333133"/>
              </a:xfrm>
              <a:prstGeom prst="rect">
                <a:avLst/>
              </a:prstGeom>
            </p:spPr>
          </p:pic>
        </p:grpSp>
        <p:grpSp>
          <p:nvGrpSpPr>
            <p:cNvPr id="21" name="Group 20">
              <a:extLst>
                <a:ext uri="{FF2B5EF4-FFF2-40B4-BE49-F238E27FC236}">
                  <a16:creationId xmlns:a16="http://schemas.microsoft.com/office/drawing/2014/main" id="{3C48A495-9A21-5A44-93D2-ECA91A5D5D6C}"/>
                </a:ext>
              </a:extLst>
            </p:cNvPr>
            <p:cNvGrpSpPr/>
            <p:nvPr/>
          </p:nvGrpSpPr>
          <p:grpSpPr>
            <a:xfrm>
              <a:off x="9163443" y="1861088"/>
              <a:ext cx="2114157" cy="4301453"/>
              <a:chOff x="9390456" y="1861088"/>
              <a:chExt cx="2114157" cy="4301453"/>
            </a:xfrm>
          </p:grpSpPr>
          <p:pic>
            <p:nvPicPr>
              <p:cNvPr id="39" name="Picture 38">
                <a:extLst>
                  <a:ext uri="{FF2B5EF4-FFF2-40B4-BE49-F238E27FC236}">
                    <a16:creationId xmlns:a16="http://schemas.microsoft.com/office/drawing/2014/main" id="{596212FC-B7D1-DF4E-8773-1C5311E6C0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0456" y="1861088"/>
                <a:ext cx="2114157" cy="4301453"/>
              </a:xfrm>
              <a:prstGeom prst="rect">
                <a:avLst/>
              </a:prstGeom>
            </p:spPr>
          </p:pic>
          <p:pic>
            <p:nvPicPr>
              <p:cNvPr id="40" name="Picture 39">
                <a:extLst>
                  <a:ext uri="{FF2B5EF4-FFF2-40B4-BE49-F238E27FC236}">
                    <a16:creationId xmlns:a16="http://schemas.microsoft.com/office/drawing/2014/main" id="{348FF7A8-304A-0A4C-93B0-E1C588A322FF}"/>
                  </a:ext>
                </a:extLst>
              </p:cNvPr>
              <p:cNvPicPr>
                <a:picLocks noChangeAspect="1"/>
              </p:cNvPicPr>
              <p:nvPr/>
            </p:nvPicPr>
            <p:blipFill rotWithShape="1">
              <a:blip r:embed="rId5"/>
              <a:srcRect t="3174"/>
              <a:stretch/>
            </p:blipFill>
            <p:spPr>
              <a:xfrm>
                <a:off x="9497915" y="2298409"/>
                <a:ext cx="1929370" cy="3329723"/>
              </a:xfrm>
              <a:prstGeom prst="rect">
                <a:avLst/>
              </a:prstGeom>
            </p:spPr>
          </p:pic>
        </p:grpSp>
        <p:grpSp>
          <p:nvGrpSpPr>
            <p:cNvPr id="23" name="Group 22">
              <a:extLst>
                <a:ext uri="{FF2B5EF4-FFF2-40B4-BE49-F238E27FC236}">
                  <a16:creationId xmlns:a16="http://schemas.microsoft.com/office/drawing/2014/main" id="{A41D0262-5458-284B-96B4-9CBC8A6AF306}"/>
                </a:ext>
              </a:extLst>
            </p:cNvPr>
            <p:cNvGrpSpPr/>
            <p:nvPr/>
          </p:nvGrpSpPr>
          <p:grpSpPr>
            <a:xfrm>
              <a:off x="3664081" y="1867527"/>
              <a:ext cx="2114157" cy="4301453"/>
              <a:chOff x="3593859" y="1867527"/>
              <a:chExt cx="2114157" cy="4301453"/>
            </a:xfrm>
          </p:grpSpPr>
          <p:pic>
            <p:nvPicPr>
              <p:cNvPr id="36" name="Picture 35">
                <a:extLst>
                  <a:ext uri="{FF2B5EF4-FFF2-40B4-BE49-F238E27FC236}">
                    <a16:creationId xmlns:a16="http://schemas.microsoft.com/office/drawing/2014/main" id="{4C432BDC-41FB-1444-8182-9F9B32F951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3859" y="1867527"/>
                <a:ext cx="2114157" cy="4301453"/>
              </a:xfrm>
              <a:prstGeom prst="rect">
                <a:avLst/>
              </a:prstGeom>
            </p:spPr>
          </p:pic>
          <p:pic>
            <p:nvPicPr>
              <p:cNvPr id="37" name="Picture 36">
                <a:extLst>
                  <a:ext uri="{FF2B5EF4-FFF2-40B4-BE49-F238E27FC236}">
                    <a16:creationId xmlns:a16="http://schemas.microsoft.com/office/drawing/2014/main" id="{8C4DC768-9513-4144-B87A-7293ABC06C45}"/>
                  </a:ext>
                </a:extLst>
              </p:cNvPr>
              <p:cNvPicPr>
                <a:picLocks noChangeAspect="1"/>
              </p:cNvPicPr>
              <p:nvPr/>
            </p:nvPicPr>
            <p:blipFill rotWithShape="1">
              <a:blip r:embed="rId6"/>
              <a:srcRect l="-1" t="3635" r="364" b="2192"/>
              <a:stretch/>
            </p:blipFill>
            <p:spPr>
              <a:xfrm>
                <a:off x="3708059" y="2304759"/>
                <a:ext cx="1881926" cy="3163827"/>
              </a:xfrm>
              <a:prstGeom prst="rect">
                <a:avLst/>
              </a:prstGeom>
            </p:spPr>
          </p:pic>
          <p:pic>
            <p:nvPicPr>
              <p:cNvPr id="38" name="Picture 37">
                <a:extLst>
                  <a:ext uri="{FF2B5EF4-FFF2-40B4-BE49-F238E27FC236}">
                    <a16:creationId xmlns:a16="http://schemas.microsoft.com/office/drawing/2014/main" id="{D7370480-E1A6-DE47-AAE5-C3C0D64450B0}"/>
                  </a:ext>
                </a:extLst>
              </p:cNvPr>
              <p:cNvPicPr>
                <a:picLocks noChangeAspect="1"/>
              </p:cNvPicPr>
              <p:nvPr/>
            </p:nvPicPr>
            <p:blipFill rotWithShape="1">
              <a:blip r:embed="rId6"/>
              <a:srcRect t="93938" b="-4340"/>
              <a:stretch/>
            </p:blipFill>
            <p:spPr>
              <a:xfrm>
                <a:off x="3705023" y="5296418"/>
                <a:ext cx="1884962" cy="348732"/>
              </a:xfrm>
              <a:prstGeom prst="rect">
                <a:avLst/>
              </a:prstGeom>
              <a:solidFill>
                <a:srgbClr val="2F2F2F"/>
              </a:solidFill>
            </p:spPr>
          </p:pic>
        </p:grpSp>
        <p:grpSp>
          <p:nvGrpSpPr>
            <p:cNvPr id="24" name="Group 23">
              <a:extLst>
                <a:ext uri="{FF2B5EF4-FFF2-40B4-BE49-F238E27FC236}">
                  <a16:creationId xmlns:a16="http://schemas.microsoft.com/office/drawing/2014/main" id="{20ACD500-B5FF-5343-A5DE-0C5D7A65351B}"/>
                </a:ext>
              </a:extLst>
            </p:cNvPr>
            <p:cNvGrpSpPr/>
            <p:nvPr/>
          </p:nvGrpSpPr>
          <p:grpSpPr>
            <a:xfrm>
              <a:off x="6413762" y="1861088"/>
              <a:ext cx="2114157" cy="4301453"/>
              <a:chOff x="6492157" y="1861088"/>
              <a:chExt cx="2114157" cy="4301453"/>
            </a:xfrm>
          </p:grpSpPr>
          <p:pic>
            <p:nvPicPr>
              <p:cNvPr id="32" name="Picture 31">
                <a:extLst>
                  <a:ext uri="{FF2B5EF4-FFF2-40B4-BE49-F238E27FC236}">
                    <a16:creationId xmlns:a16="http://schemas.microsoft.com/office/drawing/2014/main" id="{3448641F-600A-0C47-B24A-60A58E4D5A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2157" y="1861088"/>
                <a:ext cx="2114157" cy="4301453"/>
              </a:xfrm>
              <a:prstGeom prst="rect">
                <a:avLst/>
              </a:prstGeom>
            </p:spPr>
          </p:pic>
          <p:grpSp>
            <p:nvGrpSpPr>
              <p:cNvPr id="33" name="Group 32">
                <a:extLst>
                  <a:ext uri="{FF2B5EF4-FFF2-40B4-BE49-F238E27FC236}">
                    <a16:creationId xmlns:a16="http://schemas.microsoft.com/office/drawing/2014/main" id="{07C4F051-4CD5-E545-A783-0AFD660A577B}"/>
                  </a:ext>
                </a:extLst>
              </p:cNvPr>
              <p:cNvGrpSpPr/>
              <p:nvPr/>
            </p:nvGrpSpPr>
            <p:grpSpPr>
              <a:xfrm>
                <a:off x="6607172" y="2298409"/>
                <a:ext cx="1885382" cy="3329723"/>
                <a:chOff x="6607172" y="2305666"/>
                <a:chExt cx="1885382" cy="3329723"/>
              </a:xfrm>
            </p:grpSpPr>
            <p:pic>
              <p:nvPicPr>
                <p:cNvPr id="34" name="Picture 33">
                  <a:extLst>
                    <a:ext uri="{FF2B5EF4-FFF2-40B4-BE49-F238E27FC236}">
                      <a16:creationId xmlns:a16="http://schemas.microsoft.com/office/drawing/2014/main" id="{FCB57114-21E1-4146-ACB4-8F084ED2695F}"/>
                    </a:ext>
                  </a:extLst>
                </p:cNvPr>
                <p:cNvPicPr>
                  <a:picLocks noChangeAspect="1"/>
                </p:cNvPicPr>
                <p:nvPr/>
              </p:nvPicPr>
              <p:blipFill rotWithShape="1">
                <a:blip r:embed="rId7"/>
                <a:srcRect t="22790"/>
                <a:stretch/>
              </p:blipFill>
              <p:spPr>
                <a:xfrm>
                  <a:off x="6607172" y="3079751"/>
                  <a:ext cx="1885382" cy="2555638"/>
                </a:xfrm>
                <a:prstGeom prst="rect">
                  <a:avLst/>
                </a:prstGeom>
              </p:spPr>
            </p:pic>
            <p:pic>
              <p:nvPicPr>
                <p:cNvPr id="35" name="Picture 34">
                  <a:extLst>
                    <a:ext uri="{FF2B5EF4-FFF2-40B4-BE49-F238E27FC236}">
                      <a16:creationId xmlns:a16="http://schemas.microsoft.com/office/drawing/2014/main" id="{C76938D7-AF1B-6F4A-9252-14B952D7D3FC}"/>
                    </a:ext>
                  </a:extLst>
                </p:cNvPr>
                <p:cNvPicPr>
                  <a:picLocks noChangeAspect="1"/>
                </p:cNvPicPr>
                <p:nvPr/>
              </p:nvPicPr>
              <p:blipFill rotWithShape="1">
                <a:blip r:embed="rId7"/>
                <a:srcRect t="3990" b="72125"/>
                <a:stretch/>
              </p:blipFill>
              <p:spPr>
                <a:xfrm>
                  <a:off x="6607172" y="2305666"/>
                  <a:ext cx="1885382" cy="790574"/>
                </a:xfrm>
                <a:prstGeom prst="rect">
                  <a:avLst/>
                </a:prstGeom>
              </p:spPr>
            </p:pic>
          </p:grpSp>
        </p:grpSp>
        <p:grpSp>
          <p:nvGrpSpPr>
            <p:cNvPr id="25" name="Group 24">
              <a:extLst>
                <a:ext uri="{FF2B5EF4-FFF2-40B4-BE49-F238E27FC236}">
                  <a16:creationId xmlns:a16="http://schemas.microsoft.com/office/drawing/2014/main" id="{FB63948C-0CA6-BF47-9890-F5580ADA5488}"/>
                </a:ext>
              </a:extLst>
            </p:cNvPr>
            <p:cNvGrpSpPr/>
            <p:nvPr/>
          </p:nvGrpSpPr>
          <p:grpSpPr>
            <a:xfrm>
              <a:off x="8269766" y="3795685"/>
              <a:ext cx="222769" cy="1809171"/>
              <a:chOff x="8333459" y="3810199"/>
              <a:chExt cx="269551" cy="1809171"/>
            </a:xfrm>
          </p:grpSpPr>
          <p:sp>
            <p:nvSpPr>
              <p:cNvPr id="29" name="Right Arrow 32">
                <a:extLst>
                  <a:ext uri="{FF2B5EF4-FFF2-40B4-BE49-F238E27FC236}">
                    <a16:creationId xmlns:a16="http://schemas.microsoft.com/office/drawing/2014/main" id="{97D09ECB-6EED-6140-A595-25284BE837E9}"/>
                  </a:ext>
                </a:extLst>
              </p:cNvPr>
              <p:cNvSpPr/>
              <p:nvPr/>
            </p:nvSpPr>
            <p:spPr bwMode="auto">
              <a:xfrm rot="5400000">
                <a:off x="8240228" y="5256587"/>
                <a:ext cx="462892" cy="262673"/>
              </a:xfrm>
              <a:prstGeom prst="rightArrow">
                <a:avLst/>
              </a:prstGeom>
              <a:gradFill flip="none" rotWithShape="1">
                <a:gsLst>
                  <a:gs pos="100000">
                    <a:schemeClr val="accent5"/>
                  </a:gs>
                  <a:gs pos="0">
                    <a:schemeClr val="accent5">
                      <a:lumMod val="60000"/>
                      <a:lumOff val="40000"/>
                      <a:alpha val="0"/>
                    </a:schemeClr>
                  </a:gs>
                </a:gsLst>
                <a:lin ang="0" scaled="1"/>
                <a:tileRect/>
              </a:gra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0" name="Right Arrow 31">
                <a:extLst>
                  <a:ext uri="{FF2B5EF4-FFF2-40B4-BE49-F238E27FC236}">
                    <a16:creationId xmlns:a16="http://schemas.microsoft.com/office/drawing/2014/main" id="{BE4D3E93-4F89-FE48-9319-4ABFAE759E38}"/>
                  </a:ext>
                </a:extLst>
              </p:cNvPr>
              <p:cNvSpPr/>
              <p:nvPr/>
            </p:nvSpPr>
            <p:spPr bwMode="auto">
              <a:xfrm rot="5400000">
                <a:off x="7914560" y="4230709"/>
                <a:ext cx="1103693" cy="262673"/>
              </a:xfrm>
              <a:prstGeom prst="rightArrow">
                <a:avLst/>
              </a:prstGeom>
              <a:gradFill flip="none" rotWithShape="1">
                <a:gsLst>
                  <a:gs pos="100000">
                    <a:schemeClr val="accent5"/>
                  </a:gs>
                  <a:gs pos="0">
                    <a:schemeClr val="accent5">
                      <a:lumMod val="60000"/>
                      <a:lumOff val="40000"/>
                      <a:alpha val="0"/>
                    </a:schemeClr>
                  </a:gs>
                </a:gsLst>
                <a:lin ang="0" scaled="1"/>
                <a:tileRect/>
              </a:gra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1" name="Right Arrow 30">
                <a:extLst>
                  <a:ext uri="{FF2B5EF4-FFF2-40B4-BE49-F238E27FC236}">
                    <a16:creationId xmlns:a16="http://schemas.microsoft.com/office/drawing/2014/main" id="{E41B2547-AADD-C64B-91DC-2D99E3685287}"/>
                  </a:ext>
                </a:extLst>
              </p:cNvPr>
              <p:cNvSpPr/>
              <p:nvPr/>
            </p:nvSpPr>
            <p:spPr bwMode="auto">
              <a:xfrm rot="5400000">
                <a:off x="8227571" y="4878528"/>
                <a:ext cx="474449" cy="262673"/>
              </a:xfrm>
              <a:prstGeom prst="rightArrow">
                <a:avLst/>
              </a:prstGeom>
              <a:gradFill flip="none" rotWithShape="1">
                <a:gsLst>
                  <a:gs pos="100000">
                    <a:schemeClr val="accent5"/>
                  </a:gs>
                  <a:gs pos="0">
                    <a:schemeClr val="accent5">
                      <a:lumMod val="60000"/>
                      <a:lumOff val="40000"/>
                      <a:alpha val="0"/>
                    </a:schemeClr>
                  </a:gs>
                </a:gsLst>
                <a:lin ang="0" scaled="1"/>
                <a:tileRect/>
              </a:gra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cxnSp>
          <p:nvCxnSpPr>
            <p:cNvPr id="26" name="Straight Connector 25">
              <a:extLst>
                <a:ext uri="{FF2B5EF4-FFF2-40B4-BE49-F238E27FC236}">
                  <a16:creationId xmlns:a16="http://schemas.microsoft.com/office/drawing/2014/main" id="{D59FBDB2-7DAB-3B42-B7F2-B40CA5BA4552}"/>
                </a:ext>
              </a:extLst>
            </p:cNvPr>
            <p:cNvCxnSpPr/>
            <p:nvPr/>
          </p:nvCxnSpPr>
          <p:spPr bwMode="auto">
            <a:xfrm flipH="1">
              <a:off x="3302220" y="1102836"/>
              <a:ext cx="27731" cy="2719919"/>
            </a:xfrm>
            <a:prstGeom prst="line">
              <a:avLst/>
            </a:prstGeom>
            <a:noFill/>
            <a:ln w="19050" cap="flat" cmpd="sng" algn="ctr">
              <a:gradFill>
                <a:gsLst>
                  <a:gs pos="0">
                    <a:schemeClr val="bg2">
                      <a:lumMod val="40000"/>
                      <a:lumOff val="60000"/>
                      <a:alpha val="25000"/>
                    </a:schemeClr>
                  </a:gs>
                  <a:gs pos="70000">
                    <a:schemeClr val="bg2">
                      <a:lumMod val="40000"/>
                      <a:lumOff val="60000"/>
                      <a:alpha val="45000"/>
                    </a:schemeClr>
                  </a:gs>
                  <a:gs pos="100000">
                    <a:schemeClr val="bg2">
                      <a:lumMod val="40000"/>
                      <a:lumOff val="60000"/>
                      <a:alpha val="0"/>
                    </a:schemeClr>
                  </a:gs>
                </a:gsLst>
                <a:lin ang="16200000" scaled="0"/>
              </a:gra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62CBA1B2-A670-A143-837B-05E08B7C9A2F}"/>
                </a:ext>
              </a:extLst>
            </p:cNvPr>
            <p:cNvCxnSpPr/>
            <p:nvPr/>
          </p:nvCxnSpPr>
          <p:spPr bwMode="auto">
            <a:xfrm flipV="1">
              <a:off x="3302220" y="4362045"/>
              <a:ext cx="0" cy="2039942"/>
            </a:xfrm>
            <a:prstGeom prst="line">
              <a:avLst/>
            </a:prstGeom>
            <a:noFill/>
            <a:ln w="19050" cap="flat" cmpd="sng" algn="ctr">
              <a:gradFill>
                <a:gsLst>
                  <a:gs pos="0">
                    <a:schemeClr val="bg2">
                      <a:lumMod val="40000"/>
                      <a:lumOff val="60000"/>
                      <a:alpha val="25000"/>
                    </a:schemeClr>
                  </a:gs>
                  <a:gs pos="70000">
                    <a:schemeClr val="bg2">
                      <a:lumMod val="40000"/>
                      <a:lumOff val="60000"/>
                      <a:alpha val="45000"/>
                    </a:schemeClr>
                  </a:gs>
                  <a:gs pos="100000">
                    <a:schemeClr val="bg2">
                      <a:lumMod val="40000"/>
                      <a:lumOff val="60000"/>
                      <a:alpha val="0"/>
                    </a:schemeClr>
                  </a:gs>
                </a:gsLst>
                <a:lin ang="16200000" scaled="0"/>
              </a:gradFill>
              <a:prstDash val="solid"/>
              <a:round/>
              <a:headEnd type="none" w="med" len="med"/>
              <a:tailEnd type="none" w="med" len="med"/>
            </a:ln>
            <a:effectLst/>
          </p:spPr>
        </p:cxnSp>
        <p:sp>
          <p:nvSpPr>
            <p:cNvPr id="28" name="Right Arrow 38">
              <a:extLst>
                <a:ext uri="{FF2B5EF4-FFF2-40B4-BE49-F238E27FC236}">
                  <a16:creationId xmlns:a16="http://schemas.microsoft.com/office/drawing/2014/main" id="{43D5364E-6DA5-C74D-91C2-92AB60DC2154}"/>
                </a:ext>
              </a:extLst>
            </p:cNvPr>
            <p:cNvSpPr/>
            <p:nvPr/>
          </p:nvSpPr>
          <p:spPr bwMode="auto">
            <a:xfrm>
              <a:off x="3017908" y="3868638"/>
              <a:ext cx="528065" cy="440168"/>
            </a:xfrm>
            <a:prstGeom prst="rightArrow">
              <a:avLst/>
            </a:prstGeom>
            <a:gradFill flip="none" rotWithShape="1">
              <a:gsLst>
                <a:gs pos="100000">
                  <a:schemeClr val="bg2">
                    <a:alpha val="70000"/>
                  </a:schemeClr>
                </a:gs>
                <a:gs pos="0">
                  <a:schemeClr val="bg2">
                    <a:lumMod val="60000"/>
                    <a:lumOff val="40000"/>
                    <a:alpha val="0"/>
                  </a:schemeClr>
                </a:gs>
              </a:gsLst>
              <a:lin ang="0" scaled="1"/>
              <a:tileRect/>
            </a:gra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47" name="Subtitle 4">
            <a:extLst>
              <a:ext uri="{FF2B5EF4-FFF2-40B4-BE49-F238E27FC236}">
                <a16:creationId xmlns:a16="http://schemas.microsoft.com/office/drawing/2014/main" id="{E2E142E2-0724-1D42-9FA8-CD4E280B3A09}"/>
              </a:ext>
            </a:extLst>
          </p:cNvPr>
          <p:cNvSpPr/>
          <p:nvPr/>
        </p:nvSpPr>
        <p:spPr>
          <a:xfrm>
            <a:off x="9157956" y="1174450"/>
            <a:ext cx="2119644" cy="537934"/>
          </a:xfrm>
          <a:prstGeom prst="rect">
            <a:avLst/>
          </a:prstGeom>
        </p:spPr>
        <p:txBody>
          <a:bodyPr wrap="square">
            <a:spAutoFit/>
          </a:bodyPr>
          <a:lstStyle/>
          <a:p>
            <a:pPr algn="ctr" eaLnBrk="0" hangingPunct="0">
              <a:lnSpc>
                <a:spcPts val="1800"/>
              </a:lnSpc>
            </a:pPr>
            <a:r>
              <a:rPr lang="en-US" sz="1400" dirty="0">
                <a:solidFill>
                  <a:schemeClr val="bg2">
                    <a:lumMod val="20000"/>
                    <a:lumOff val="80000"/>
                  </a:schemeClr>
                </a:solidFill>
              </a:rPr>
              <a:t>Complete answers</a:t>
            </a:r>
          </a:p>
          <a:p>
            <a:pPr algn="ctr" eaLnBrk="0" hangingPunct="0">
              <a:lnSpc>
                <a:spcPts val="1800"/>
              </a:lnSpc>
            </a:pPr>
            <a:r>
              <a:rPr lang="en-US" sz="1400" dirty="0">
                <a:solidFill>
                  <a:schemeClr val="bg2">
                    <a:lumMod val="20000"/>
                    <a:lumOff val="80000"/>
                  </a:schemeClr>
                </a:solidFill>
              </a:rPr>
              <a:t> and select “Submit”</a:t>
            </a:r>
          </a:p>
        </p:txBody>
      </p:sp>
      <p:sp>
        <p:nvSpPr>
          <p:cNvPr id="46" name="Subtitle 3">
            <a:extLst>
              <a:ext uri="{FF2B5EF4-FFF2-40B4-BE49-F238E27FC236}">
                <a16:creationId xmlns:a16="http://schemas.microsoft.com/office/drawing/2014/main" id="{48CFDF8A-F962-5240-A8C1-998E8A371356}"/>
              </a:ext>
            </a:extLst>
          </p:cNvPr>
          <p:cNvSpPr/>
          <p:nvPr/>
        </p:nvSpPr>
        <p:spPr>
          <a:xfrm>
            <a:off x="6356101" y="1174450"/>
            <a:ext cx="2229478" cy="537934"/>
          </a:xfrm>
          <a:prstGeom prst="rect">
            <a:avLst/>
          </a:prstGeom>
        </p:spPr>
        <p:txBody>
          <a:bodyPr wrap="square">
            <a:spAutoFit/>
          </a:bodyPr>
          <a:lstStyle/>
          <a:p>
            <a:pPr algn="ctr" eaLnBrk="0" hangingPunct="0">
              <a:lnSpc>
                <a:spcPts val="1800"/>
              </a:lnSpc>
            </a:pPr>
            <a:r>
              <a:rPr lang="en-US" sz="1400" dirty="0">
                <a:solidFill>
                  <a:schemeClr val="bg2">
                    <a:lumMod val="20000"/>
                    <a:lumOff val="80000"/>
                  </a:schemeClr>
                </a:solidFill>
              </a:rPr>
              <a:t>Scroll down to find the feedback section</a:t>
            </a:r>
          </a:p>
        </p:txBody>
      </p:sp>
      <p:sp>
        <p:nvSpPr>
          <p:cNvPr id="45" name="Subtitle 2">
            <a:extLst>
              <a:ext uri="{FF2B5EF4-FFF2-40B4-BE49-F238E27FC236}">
                <a16:creationId xmlns:a16="http://schemas.microsoft.com/office/drawing/2014/main" id="{035B80E9-92E2-8E40-8EAB-2EF48B566F49}"/>
              </a:ext>
            </a:extLst>
          </p:cNvPr>
          <p:cNvSpPr/>
          <p:nvPr/>
        </p:nvSpPr>
        <p:spPr>
          <a:xfrm>
            <a:off x="3354781" y="1174450"/>
            <a:ext cx="2728476" cy="537934"/>
          </a:xfrm>
          <a:prstGeom prst="rect">
            <a:avLst/>
          </a:prstGeom>
        </p:spPr>
        <p:txBody>
          <a:bodyPr wrap="square">
            <a:spAutoFit/>
          </a:bodyPr>
          <a:lstStyle/>
          <a:p>
            <a:pPr algn="ctr" eaLnBrk="0" hangingPunct="0">
              <a:lnSpc>
                <a:spcPts val="1800"/>
              </a:lnSpc>
            </a:pPr>
            <a:r>
              <a:rPr lang="en-US" sz="1400" dirty="0">
                <a:solidFill>
                  <a:schemeClr val="bg2">
                    <a:lumMod val="20000"/>
                    <a:lumOff val="80000"/>
                  </a:schemeClr>
                </a:solidFill>
              </a:rPr>
              <a:t>Select the session </a:t>
            </a:r>
            <a:br>
              <a:rPr lang="en-US" sz="1400" dirty="0">
                <a:solidFill>
                  <a:schemeClr val="bg2">
                    <a:lumMod val="20000"/>
                    <a:lumOff val="80000"/>
                  </a:schemeClr>
                </a:solidFill>
              </a:rPr>
            </a:br>
            <a:r>
              <a:rPr lang="en-US" sz="1400" dirty="0">
                <a:solidFill>
                  <a:schemeClr val="bg2">
                    <a:lumMod val="20000"/>
                    <a:lumOff val="80000"/>
                  </a:schemeClr>
                </a:solidFill>
              </a:rPr>
              <a:t>you attended</a:t>
            </a:r>
          </a:p>
        </p:txBody>
      </p:sp>
      <p:sp>
        <p:nvSpPr>
          <p:cNvPr id="44" name="Subtitle 1">
            <a:extLst>
              <a:ext uri="{FF2B5EF4-FFF2-40B4-BE49-F238E27FC236}">
                <a16:creationId xmlns:a16="http://schemas.microsoft.com/office/drawing/2014/main" id="{C447AE66-B55C-784D-A71E-284ADF839B58}"/>
              </a:ext>
            </a:extLst>
          </p:cNvPr>
          <p:cNvSpPr/>
          <p:nvPr/>
        </p:nvSpPr>
        <p:spPr>
          <a:xfrm>
            <a:off x="784752" y="1174450"/>
            <a:ext cx="2367468" cy="537135"/>
          </a:xfrm>
          <a:prstGeom prst="rect">
            <a:avLst/>
          </a:prstGeom>
        </p:spPr>
        <p:txBody>
          <a:bodyPr wrap="square">
            <a:spAutoFit/>
          </a:bodyPr>
          <a:lstStyle/>
          <a:p>
            <a:pPr algn="ctr" eaLnBrk="0" hangingPunct="0">
              <a:lnSpc>
                <a:spcPts val="1800"/>
              </a:lnSpc>
            </a:pPr>
            <a:r>
              <a:rPr lang="en-US" sz="1400" dirty="0">
                <a:solidFill>
                  <a:schemeClr val="bg2">
                    <a:lumMod val="20000"/>
                    <a:lumOff val="80000"/>
                  </a:schemeClr>
                </a:solidFill>
              </a:rPr>
              <a:t>Download the Esri Events app and find your event</a:t>
            </a:r>
          </a:p>
        </p:txBody>
      </p:sp>
      <p:sp>
        <p:nvSpPr>
          <p:cNvPr id="43" name="Title ">
            <a:extLst>
              <a:ext uri="{FF2B5EF4-FFF2-40B4-BE49-F238E27FC236}">
                <a16:creationId xmlns:a16="http://schemas.microsoft.com/office/drawing/2014/main" id="{2EEA1DE7-2126-554A-B142-27798306074E}"/>
              </a:ext>
            </a:extLst>
          </p:cNvPr>
          <p:cNvSpPr txBox="1">
            <a:spLocks/>
          </p:cNvSpPr>
          <p:nvPr/>
        </p:nvSpPr>
        <p:spPr>
          <a:xfrm>
            <a:off x="685800" y="448068"/>
            <a:ext cx="10826496" cy="430887"/>
          </a:xfrm>
          <a:prstGeom prst="rect">
            <a:avLst/>
          </a:prstGeom>
        </p:spPr>
        <p:txBody>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ctr">
              <a:spcBef>
                <a:spcPts val="0"/>
              </a:spcBef>
            </a:pPr>
            <a:r>
              <a:rPr lang="en-US" sz="2800" b="0" dirty="0">
                <a:solidFill>
                  <a:prstClr val="white"/>
                </a:solidFill>
              </a:rPr>
              <a:t>Please Take Our Survey on the App</a:t>
            </a:r>
            <a:endParaRPr lang="en-US" sz="2800" b="0" dirty="0"/>
          </a:p>
        </p:txBody>
      </p:sp>
    </p:spTree>
    <p:extLst>
      <p:ext uri="{BB962C8B-B14F-4D97-AF65-F5344CB8AC3E}">
        <p14:creationId xmlns:p14="http://schemas.microsoft.com/office/powerpoint/2010/main" val="2593812013"/>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background"/>
          <p:cNvGrpSpPr/>
          <p:nvPr/>
        </p:nvGrpSpPr>
        <p:grpSpPr>
          <a:xfrm>
            <a:off x="0" y="-16008"/>
            <a:ext cx="12219008" cy="6888968"/>
            <a:chOff x="0" y="-16008"/>
            <a:chExt cx="12219008" cy="6888968"/>
          </a:xfrm>
        </p:grpSpPr>
        <p:sp>
          <p:nvSpPr>
            <p:cNvPr id="3" name="Rectangle 2"/>
            <p:cNvSpPr/>
            <p:nvPr/>
          </p:nvSpPr>
          <p:spPr bwMode="auto">
            <a:xfrm>
              <a:off x="0" y="0"/>
              <a:ext cx="12209150" cy="6865818"/>
            </a:xfrm>
            <a:prstGeom prst="rect">
              <a:avLst/>
            </a:prstGeom>
            <a:gradFill flip="none" rotWithShape="1">
              <a:gsLst>
                <a:gs pos="58000">
                  <a:srgbClr val="006BA6"/>
                </a:gs>
                <a:gs pos="100000">
                  <a:srgbClr val="28469C"/>
                </a:gs>
                <a:gs pos="81000">
                  <a:srgbClr val="0051A2"/>
                </a:gs>
                <a:gs pos="30000">
                  <a:srgbClr val="01A7B1"/>
                </a:gs>
                <a:gs pos="0">
                  <a:srgbClr val="00C1B6"/>
                </a:gs>
              </a:gsLst>
              <a:lin ang="96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 name="keyart1"/>
            <p:cNvPicPr>
              <a:picLocks noChangeAspect="1"/>
            </p:cNvPicPr>
            <p:nvPr/>
          </p:nvPicPr>
          <p:blipFill rotWithShape="1">
            <a:blip r:embed="rId3">
              <a:extLst>
                <a:ext uri="{28A0092B-C50C-407E-A947-70E740481C1C}">
                  <a14:useLocalDpi xmlns:a14="http://schemas.microsoft.com/office/drawing/2010/main" val="0"/>
                </a:ext>
              </a:extLst>
            </a:blip>
            <a:srcRect l="50757"/>
            <a:stretch/>
          </p:blipFill>
          <p:spPr>
            <a:xfrm>
              <a:off x="6222449" y="11575"/>
              <a:ext cx="5996559" cy="6849810"/>
            </a:xfrm>
            <a:prstGeom prst="rect">
              <a:avLst/>
            </a:prstGeom>
          </p:spPr>
        </p:pic>
        <p:pic>
          <p:nvPicPr>
            <p:cNvPr id="17" name="keyart2"/>
            <p:cNvPicPr>
              <a:picLocks noChangeAspect="1"/>
            </p:cNvPicPr>
            <p:nvPr/>
          </p:nvPicPr>
          <p:blipFill rotWithShape="1">
            <a:blip r:embed="rId3">
              <a:extLst>
                <a:ext uri="{28A0092B-C50C-407E-A947-70E740481C1C}">
                  <a14:useLocalDpi xmlns:a14="http://schemas.microsoft.com/office/drawing/2010/main" val="0"/>
                </a:ext>
              </a:extLst>
            </a:blip>
            <a:srcRect l="2" r="72434" b="68401"/>
            <a:stretch/>
          </p:blipFill>
          <p:spPr>
            <a:xfrm>
              <a:off x="0" y="-16008"/>
              <a:ext cx="3356658" cy="2164466"/>
            </a:xfrm>
            <a:prstGeom prst="rect">
              <a:avLst/>
            </a:prstGeom>
          </p:spPr>
        </p:pic>
        <p:sp>
          <p:nvSpPr>
            <p:cNvPr id="22" name="shading (lower right)">
              <a:extLst>
                <a:ext uri="{FF2B5EF4-FFF2-40B4-BE49-F238E27FC236}">
                  <a16:creationId xmlns:a16="http://schemas.microsoft.com/office/drawing/2014/main" id="{C0783C77-C7D8-1647-BFDB-8532B647668C}"/>
                </a:ext>
              </a:extLst>
            </p:cNvPr>
            <p:cNvSpPr/>
            <p:nvPr/>
          </p:nvSpPr>
          <p:spPr bwMode="auto">
            <a:xfrm>
              <a:off x="4988019" y="3954330"/>
              <a:ext cx="7221131" cy="2918630"/>
            </a:xfrm>
            <a:prstGeom prst="rect">
              <a:avLst/>
            </a:prstGeom>
            <a:gradFill flip="none" rotWithShape="1">
              <a:gsLst>
                <a:gs pos="40000">
                  <a:srgbClr val="0D134A">
                    <a:alpha val="9000"/>
                  </a:srgbClr>
                </a:gs>
                <a:gs pos="60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8" name="Esri Logo (white)">
              <a:extLst>
                <a:ext uri="{FF2B5EF4-FFF2-40B4-BE49-F238E27FC236}">
                  <a16:creationId xmlns:a16="http://schemas.microsoft.com/office/drawing/2014/main" id="{C3F3808C-4AB0-324A-9750-25578D05388C}"/>
                </a:ext>
              </a:extLst>
            </p:cNvPr>
            <p:cNvPicPr>
              <a:picLocks noChangeAspect="1"/>
            </p:cNvPicPr>
            <p:nvPr/>
          </p:nvPicPr>
          <p:blipFill rotWithShape="1">
            <a:blip r:embed="rId4">
              <a:alphaModFix amt="30000"/>
              <a:extLst>
                <a:ext uri="{28A0092B-C50C-407E-A947-70E740481C1C}">
                  <a14:useLocalDpi xmlns:a14="http://schemas.microsoft.com/office/drawing/2010/main" val="0"/>
                </a:ext>
              </a:extLst>
            </a:blip>
            <a:srcRect r="33880"/>
            <a:stretch/>
          </p:blipFill>
          <p:spPr>
            <a:xfrm>
              <a:off x="1022493" y="1010040"/>
              <a:ext cx="1871178" cy="874991"/>
            </a:xfrm>
            <a:prstGeom prst="rect">
              <a:avLst/>
            </a:prstGeom>
          </p:spPr>
        </p:pic>
      </p:grpSp>
      <p:sp>
        <p:nvSpPr>
          <p:cNvPr id="24" name="Presenter Subtitle">
            <a:extLst>
              <a:ext uri="{FF2B5EF4-FFF2-40B4-BE49-F238E27FC236}">
                <a16:creationId xmlns:a16="http://schemas.microsoft.com/office/drawing/2014/main" id="{37F4B2CF-A224-604B-B851-520F8016EAB1}"/>
              </a:ext>
            </a:extLst>
          </p:cNvPr>
          <p:cNvSpPr txBox="1">
            <a:spLocks/>
          </p:cNvSpPr>
          <p:nvPr/>
        </p:nvSpPr>
        <p:spPr bwMode="white">
          <a:xfrm>
            <a:off x="1265561" y="5717894"/>
            <a:ext cx="6211685" cy="447004"/>
          </a:xfrm>
          <a:prstGeom prst="rect">
            <a:avLst/>
          </a:prstGeom>
          <a:noFill/>
        </p:spPr>
        <p:txBody>
          <a:bodyPr vert="horz" lIns="0" tIns="0" rIns="0" bIns="0" rtlCol="0">
            <a:noAutofit/>
          </a:bodyPr>
          <a:lstStyle>
            <a:lvl1pPr marL="0" indent="0" algn="ctr" defTabSz="457200" rtl="0" eaLnBrk="1" latinLnBrk="0" hangingPunct="1">
              <a:lnSpc>
                <a:spcPct val="100000"/>
              </a:lnSpc>
              <a:spcBef>
                <a:spcPts val="300"/>
              </a:spcBef>
              <a:spcAft>
                <a:spcPts val="600"/>
              </a:spcAft>
              <a:buClr>
                <a:schemeClr val="accent4">
                  <a:lumMod val="60000"/>
                  <a:lumOff val="40000"/>
                </a:schemeClr>
              </a:buClr>
              <a:buSzPct val="80000"/>
              <a:buFont typeface="Arial"/>
              <a:buNone/>
              <a:defRPr sz="2000" b="0" kern="1200">
                <a:solidFill>
                  <a:schemeClr val="tx1"/>
                </a:solidFill>
                <a:latin typeface="+mn-lt"/>
                <a:ea typeface="+mn-ea"/>
                <a:cs typeface="Arial"/>
              </a:defRPr>
            </a:lvl1pPr>
            <a:lvl2pPr marL="457200" indent="0" algn="ctr"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800" b="1" kern="1200">
                <a:solidFill>
                  <a:schemeClr val="tx1">
                    <a:tint val="75000"/>
                  </a:schemeClr>
                </a:solidFill>
                <a:latin typeface="+mn-lt"/>
                <a:ea typeface="+mn-ea"/>
                <a:cs typeface="Arial"/>
              </a:defRPr>
            </a:lvl2pPr>
            <a:lvl3pPr marL="914400" indent="0" algn="ctr"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600" b="1" kern="1200">
                <a:solidFill>
                  <a:schemeClr val="tx1">
                    <a:tint val="75000"/>
                  </a:schemeClr>
                </a:solidFill>
                <a:latin typeface="+mn-lt"/>
                <a:ea typeface="+mn-ea"/>
                <a:cs typeface="Arial"/>
              </a:defRPr>
            </a:lvl3pPr>
            <a:lvl4pPr marL="1371600" indent="0" algn="ctr"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tint val="75000"/>
                  </a:schemeClr>
                </a:solidFill>
                <a:latin typeface="+mn-lt"/>
                <a:ea typeface="+mn-ea"/>
                <a:cs typeface="Arial"/>
              </a:defRPr>
            </a:lvl4pPr>
            <a:lvl5pPr marL="1828800" indent="0" algn="ctr"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tint val="75000"/>
                  </a:schemeClr>
                </a:solidFill>
                <a:latin typeface="+mn-lt"/>
                <a:ea typeface="+mn-ea"/>
                <a:cs typeface="Arial"/>
              </a:defRPr>
            </a:lvl5pPr>
            <a:lvl6pPr marL="2286000" indent="0" algn="ctr" defTabSz="401638" rtl="0" eaLnBrk="1" latinLnBrk="0" hangingPunct="1">
              <a:lnSpc>
                <a:spcPts val="1700"/>
              </a:lnSpc>
              <a:spcBef>
                <a:spcPts val="300"/>
              </a:spcBef>
              <a:spcAft>
                <a:spcPts val="300"/>
              </a:spcAft>
              <a:buSzPct val="80000"/>
              <a:buFont typeface="Lucida Grande"/>
              <a:buNone/>
              <a:tabLst>
                <a:tab pos="1484313" algn="l"/>
              </a:tabLst>
              <a:defRPr sz="1400" b="1" kern="1200">
                <a:solidFill>
                  <a:schemeClr val="tx1">
                    <a:tint val="75000"/>
                  </a:schemeClr>
                </a:solidFill>
                <a:latin typeface="Arial"/>
                <a:ea typeface="+mn-ea"/>
                <a:cs typeface="Arial"/>
              </a:defRPr>
            </a:lvl6pPr>
            <a:lvl7pPr marL="27432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7pPr>
            <a:lvl8pPr marL="32004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8pPr>
            <a:lvl9pPr marL="36576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9pPr>
          </a:lstStyle>
          <a:p>
            <a:pPr algn="l">
              <a:spcAft>
                <a:spcPts val="0"/>
              </a:spcAft>
            </a:pPr>
            <a:r>
              <a:rPr lang="en-US" sz="1200" dirty="0">
                <a:solidFill>
                  <a:schemeClr val="bg2">
                    <a:lumMod val="40000"/>
                    <a:lumOff val="60000"/>
                    <a:alpha val="50000"/>
                  </a:schemeClr>
                </a:solidFill>
              </a:rPr>
              <a:t>2019 ESRI DEVELOPER SUMMIT</a:t>
            </a:r>
          </a:p>
          <a:p>
            <a:pPr algn="l">
              <a:spcAft>
                <a:spcPts val="0"/>
              </a:spcAft>
            </a:pPr>
            <a:r>
              <a:rPr lang="en-US" sz="1200" dirty="0">
                <a:solidFill>
                  <a:schemeClr val="bg2">
                    <a:lumMod val="40000"/>
                    <a:lumOff val="60000"/>
                    <a:alpha val="50000"/>
                  </a:schemeClr>
                </a:solidFill>
              </a:rPr>
              <a:t>Palm Springs, CA</a:t>
            </a:r>
          </a:p>
        </p:txBody>
      </p:sp>
      <p:sp>
        <p:nvSpPr>
          <p:cNvPr id="21" name="Presenter Subtitle">
            <a:extLst>
              <a:ext uri="{FF2B5EF4-FFF2-40B4-BE49-F238E27FC236}">
                <a16:creationId xmlns:a16="http://schemas.microsoft.com/office/drawing/2014/main" id="{37F4B2CF-A224-604B-B851-520F8016EAB1}"/>
              </a:ext>
            </a:extLst>
          </p:cNvPr>
          <p:cNvSpPr>
            <a:spLocks noGrp="1"/>
          </p:cNvSpPr>
          <p:nvPr>
            <p:ph type="subTitle" idx="1"/>
          </p:nvPr>
        </p:nvSpPr>
        <p:spPr>
          <a:xfrm>
            <a:off x="1265561" y="3695044"/>
            <a:ext cx="6778794" cy="914400"/>
          </a:xfrm>
        </p:spPr>
        <p:txBody>
          <a:bodyPr/>
          <a:lstStyle/>
          <a:p>
            <a:pPr algn="l"/>
            <a:r>
              <a:rPr lang="en-US" sz="1800">
                <a:solidFill>
                  <a:schemeClr val="bg2">
                    <a:lumMod val="20000"/>
                    <a:lumOff val="80000"/>
                  </a:schemeClr>
                </a:solidFill>
              </a:rPr>
              <a:t>Presenter Names</a:t>
            </a:r>
            <a:endParaRPr lang="en-US" sz="1800" dirty="0">
              <a:solidFill>
                <a:schemeClr val="bg2">
                  <a:lumMod val="20000"/>
                  <a:lumOff val="80000"/>
                </a:schemeClr>
              </a:solidFill>
            </a:endParaRPr>
          </a:p>
        </p:txBody>
      </p:sp>
      <p:sp>
        <p:nvSpPr>
          <p:cNvPr id="20" name="Presentation Title">
            <a:extLst>
              <a:ext uri="{FF2B5EF4-FFF2-40B4-BE49-F238E27FC236}">
                <a16:creationId xmlns:a16="http://schemas.microsoft.com/office/drawing/2014/main" id="{AAB9D336-F351-EB47-8891-FC2F845FDB1D}"/>
              </a:ext>
            </a:extLst>
          </p:cNvPr>
          <p:cNvSpPr>
            <a:spLocks noGrp="1"/>
          </p:cNvSpPr>
          <p:nvPr>
            <p:ph type="ctrTitle"/>
          </p:nvPr>
        </p:nvSpPr>
        <p:spPr>
          <a:xfrm>
            <a:off x="1265561" y="2658019"/>
            <a:ext cx="9140080" cy="914400"/>
          </a:xfrm>
        </p:spPr>
        <p:txBody>
          <a:bodyPr/>
          <a:lstStyle/>
          <a:p>
            <a:pPr algn="l"/>
            <a:r>
              <a:rPr lang="en-US" sz="4000" b="0"/>
              <a:t>Presentation Title</a:t>
            </a:r>
            <a:endParaRPr lang="en-US" sz="4000" b="0" dirty="0"/>
          </a:p>
        </p:txBody>
      </p:sp>
    </p:spTree>
    <p:extLst>
      <p:ext uri="{BB962C8B-B14F-4D97-AF65-F5344CB8AC3E}">
        <p14:creationId xmlns:p14="http://schemas.microsoft.com/office/powerpoint/2010/main" val="1932561570"/>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C035F996-2FFB-41B6-A2C2-E29CC5BD9BE2}"/>
              </a:ext>
            </a:extLst>
          </p:cNvPr>
          <p:cNvGrpSpPr/>
          <p:nvPr/>
        </p:nvGrpSpPr>
        <p:grpSpPr>
          <a:xfrm>
            <a:off x="-43251" y="-16008"/>
            <a:ext cx="12252401" cy="6874511"/>
            <a:chOff x="-43251" y="-16008"/>
            <a:chExt cx="12252401" cy="6874511"/>
          </a:xfrm>
        </p:grpSpPr>
        <p:sp>
          <p:nvSpPr>
            <p:cNvPr id="8" name="Rectangle 7">
              <a:extLst>
                <a:ext uri="{FF2B5EF4-FFF2-40B4-BE49-F238E27FC236}">
                  <a16:creationId xmlns:a16="http://schemas.microsoft.com/office/drawing/2014/main" id="{DD97B7EC-E63B-4954-B7AD-13192E82D4DB}"/>
                </a:ext>
              </a:extLst>
            </p:cNvPr>
            <p:cNvSpPr/>
            <p:nvPr/>
          </p:nvSpPr>
          <p:spPr bwMode="auto">
            <a:xfrm>
              <a:off x="0" y="-16008"/>
              <a:ext cx="12209150" cy="6865818"/>
            </a:xfrm>
            <a:prstGeom prst="rect">
              <a:avLst/>
            </a:prstGeom>
            <a:gradFill flip="none" rotWithShape="1">
              <a:gsLst>
                <a:gs pos="58000">
                  <a:srgbClr val="006BA6"/>
                </a:gs>
                <a:gs pos="100000">
                  <a:srgbClr val="28469C"/>
                </a:gs>
                <a:gs pos="81000">
                  <a:srgbClr val="0051A2"/>
                </a:gs>
                <a:gs pos="30000">
                  <a:srgbClr val="01A7B1"/>
                </a:gs>
                <a:gs pos="0">
                  <a:srgbClr val="00C1B6"/>
                </a:gs>
              </a:gsLst>
              <a:lin ang="96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0" name="keyart5">
              <a:extLst>
                <a:ext uri="{FF2B5EF4-FFF2-40B4-BE49-F238E27FC236}">
                  <a16:creationId xmlns:a16="http://schemas.microsoft.com/office/drawing/2014/main" id="{3FE60FA4-A80A-40F4-8E9E-B54AD53FB4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 y="-7029"/>
              <a:ext cx="12190135" cy="6856951"/>
            </a:xfrm>
            <a:prstGeom prst="rect">
              <a:avLst/>
            </a:prstGeom>
          </p:spPr>
        </p:pic>
        <p:sp>
          <p:nvSpPr>
            <p:cNvPr id="11" name="shading (lower right)">
              <a:extLst>
                <a:ext uri="{FF2B5EF4-FFF2-40B4-BE49-F238E27FC236}">
                  <a16:creationId xmlns:a16="http://schemas.microsoft.com/office/drawing/2014/main" id="{FF19DFB6-96FF-4270-867B-05EE02F16F26}"/>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shading (upper left)">
              <a:extLst>
                <a:ext uri="{FF2B5EF4-FFF2-40B4-BE49-F238E27FC236}">
                  <a16:creationId xmlns:a16="http://schemas.microsoft.com/office/drawing/2014/main" id="{5DC7BB45-93C9-48F2-8A9B-AA511A1731A9}"/>
                </a:ext>
              </a:extLst>
            </p:cNvPr>
            <p:cNvSpPr/>
            <p:nvPr/>
          </p:nvSpPr>
          <p:spPr bwMode="auto">
            <a:xfrm rot="10800000">
              <a:off x="-23964" y="-11575"/>
              <a:ext cx="12189315" cy="6870078"/>
            </a:xfrm>
            <a:prstGeom prst="rect">
              <a:avLst/>
            </a:prstGeom>
            <a:gradFill flip="none" rotWithShape="1">
              <a:gsLst>
                <a:gs pos="31000">
                  <a:srgbClr val="0D134A">
                    <a:alpha val="9000"/>
                  </a:srgbClr>
                </a:gs>
                <a:gs pos="52000">
                  <a:srgbClr val="0D134A">
                    <a:alpha val="0"/>
                  </a:srgbClr>
                </a:gs>
                <a:gs pos="14000">
                  <a:srgbClr val="0D134A">
                    <a:alpha val="39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7" name="Title 6">
            <a:extLst>
              <a:ext uri="{FF2B5EF4-FFF2-40B4-BE49-F238E27FC236}">
                <a16:creationId xmlns:a16="http://schemas.microsoft.com/office/drawing/2014/main" id="{E78A5033-F735-5A47-8683-CC87165508A7}"/>
              </a:ext>
            </a:extLst>
          </p:cNvPr>
          <p:cNvSpPr>
            <a:spLocks noGrp="1"/>
          </p:cNvSpPr>
          <p:nvPr>
            <p:ph type="title"/>
          </p:nvPr>
        </p:nvSpPr>
        <p:spPr>
          <a:xfrm>
            <a:off x="685800" y="2116756"/>
            <a:ext cx="10826496" cy="1846659"/>
          </a:xfrm>
        </p:spPr>
        <p:txBody>
          <a:bodyPr/>
          <a:lstStyle/>
          <a:p>
            <a:r>
              <a:rPr lang="en-US" sz="4000" b="0" dirty="0"/>
              <a:t>Discover how to visualize geodata </a:t>
            </a:r>
            <a:br>
              <a:rPr lang="en-US" sz="4000" b="0" dirty="0"/>
            </a:br>
            <a:r>
              <a:rPr lang="en-US" sz="4000" b="0" dirty="0"/>
              <a:t>in a meaningful way in 3D</a:t>
            </a:r>
            <a:br>
              <a:rPr lang="en-US" sz="4000" b="0" dirty="0"/>
            </a:br>
            <a:r>
              <a:rPr lang="en-US" sz="4000" b="0" dirty="0"/>
              <a:t>using ArcGIS API for JavaScript</a:t>
            </a:r>
          </a:p>
        </p:txBody>
      </p:sp>
      <p:sp>
        <p:nvSpPr>
          <p:cNvPr id="5" name="TextBox 4">
            <a:extLst>
              <a:ext uri="{FF2B5EF4-FFF2-40B4-BE49-F238E27FC236}">
                <a16:creationId xmlns:a16="http://schemas.microsoft.com/office/drawing/2014/main" id="{51DF5635-2E8C-0741-9DC5-07D7CDDDA2D9}"/>
              </a:ext>
            </a:extLst>
          </p:cNvPr>
          <p:cNvSpPr txBox="1"/>
          <p:nvPr/>
        </p:nvSpPr>
        <p:spPr>
          <a:xfrm>
            <a:off x="-1231900" y="8966200"/>
            <a:ext cx="0" cy="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Tree>
    <p:extLst>
      <p:ext uri="{BB962C8B-B14F-4D97-AF65-F5344CB8AC3E}">
        <p14:creationId xmlns:p14="http://schemas.microsoft.com/office/powerpoint/2010/main" val="3763018127"/>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F1DE99B-A106-3B40-94A3-D952DA35966C}"/>
              </a:ext>
            </a:extLst>
          </p:cNvPr>
          <p:cNvGrpSpPr/>
          <p:nvPr/>
        </p:nvGrpSpPr>
        <p:grpSpPr>
          <a:xfrm>
            <a:off x="-43251" y="0"/>
            <a:ext cx="12252401" cy="6858000"/>
            <a:chOff x="-43251" y="0"/>
            <a:chExt cx="12252401" cy="6858000"/>
          </a:xfrm>
        </p:grpSpPr>
        <p:sp>
          <p:nvSpPr>
            <p:cNvPr id="8" name="Rectangle 7"/>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7" name="keyart3"/>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9" name="shading (lower right)">
              <a:extLst>
                <a:ext uri="{FF2B5EF4-FFF2-40B4-BE49-F238E27FC236}">
                  <a16:creationId xmlns:a16="http://schemas.microsoft.com/office/drawing/2014/main" id="{C43FD982-8D5C-9E48-A9BC-B72D90E1AAB3}"/>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7" name="Title 6"/>
          <p:cNvSpPr>
            <a:spLocks noGrp="1"/>
          </p:cNvSpPr>
          <p:nvPr>
            <p:ph type="title"/>
          </p:nvPr>
        </p:nvSpPr>
        <p:spPr/>
        <p:txBody>
          <a:bodyPr/>
          <a:lstStyle/>
          <a:p>
            <a:endParaRPr lang="en-US"/>
          </a:p>
        </p:txBody>
      </p:sp>
      <p:sp>
        <p:nvSpPr>
          <p:cNvPr id="19" name="Content Placeholder 18"/>
          <p:cNvSpPr>
            <a:spLocks noGrp="1"/>
          </p:cNvSpPr>
          <p:nvPr>
            <p:ph sz="quarter" idx="10"/>
          </p:nvPr>
        </p:nvSpPr>
        <p:spPr/>
        <p:txBody>
          <a:bodyPr/>
          <a:lstStyle/>
          <a:p>
            <a:endParaRPr lang="en-US" dirty="0"/>
          </a:p>
        </p:txBody>
      </p:sp>
    </p:spTree>
    <p:extLst>
      <p:ext uri="{BB962C8B-B14F-4D97-AF65-F5344CB8AC3E}">
        <p14:creationId xmlns:p14="http://schemas.microsoft.com/office/powerpoint/2010/main" val="1866303047"/>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background"/>
          <p:cNvGrpSpPr/>
          <p:nvPr/>
        </p:nvGrpSpPr>
        <p:grpSpPr>
          <a:xfrm>
            <a:off x="-43251" y="0"/>
            <a:ext cx="12252401" cy="6858000"/>
            <a:chOff x="-43251" y="0"/>
            <a:chExt cx="12252401" cy="6858000"/>
          </a:xfrm>
        </p:grpSpPr>
        <p:sp>
          <p:nvSpPr>
            <p:cNvPr id="7" name="Rectangle 6"/>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 name="shading (lower right)">
              <a:extLst>
                <a:ext uri="{FF2B5EF4-FFF2-40B4-BE49-F238E27FC236}">
                  <a16:creationId xmlns:a16="http://schemas.microsoft.com/office/drawing/2014/main" id="{C0783C77-C7D8-1647-BFDB-8532B647668C}"/>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4" name="Content Placeholder 3"/>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810658507"/>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background"/>
          <p:cNvGrpSpPr/>
          <p:nvPr/>
        </p:nvGrpSpPr>
        <p:grpSpPr>
          <a:xfrm>
            <a:off x="-92598" y="-16008"/>
            <a:ext cx="12301748" cy="6881826"/>
            <a:chOff x="-92598" y="-16008"/>
            <a:chExt cx="12301748" cy="6881826"/>
          </a:xfrm>
        </p:grpSpPr>
        <p:sp>
          <p:nvSpPr>
            <p:cNvPr id="9" name="Rectangle 8"/>
            <p:cNvSpPr/>
            <p:nvPr/>
          </p:nvSpPr>
          <p:spPr bwMode="auto">
            <a:xfrm>
              <a:off x="0" y="-16008"/>
              <a:ext cx="12209150" cy="6865818"/>
            </a:xfrm>
            <a:prstGeom prst="rect">
              <a:avLst/>
            </a:prstGeom>
            <a:gradFill flip="none" rotWithShape="1">
              <a:gsLst>
                <a:gs pos="58000">
                  <a:srgbClr val="006BA6"/>
                </a:gs>
                <a:gs pos="100000">
                  <a:srgbClr val="28469C"/>
                </a:gs>
                <a:gs pos="81000">
                  <a:srgbClr val="0051A2"/>
                </a:gs>
                <a:gs pos="30000">
                  <a:srgbClr val="01A7B1"/>
                </a:gs>
                <a:gs pos="0">
                  <a:srgbClr val="00C1B6"/>
                </a:gs>
              </a:gsLst>
              <a:lin ang="96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1" name="keyart1"/>
            <p:cNvPicPr>
              <a:picLocks noChangeAspect="1"/>
            </p:cNvPicPr>
            <p:nvPr/>
          </p:nvPicPr>
          <p:blipFill rotWithShape="1">
            <a:blip r:embed="rId3">
              <a:extLst>
                <a:ext uri="{28A0092B-C50C-407E-A947-70E740481C1C}">
                  <a14:useLocalDpi xmlns:a14="http://schemas.microsoft.com/office/drawing/2010/main" val="0"/>
                </a:ext>
              </a:extLst>
            </a:blip>
            <a:srcRect l="53646" t="11238" r="5417" b="5631"/>
            <a:stretch/>
          </p:blipFill>
          <p:spPr>
            <a:xfrm>
              <a:off x="6212591" y="-1048"/>
              <a:ext cx="5996559" cy="6849810"/>
            </a:xfrm>
            <a:prstGeom prst="rect">
              <a:avLst/>
            </a:prstGeom>
          </p:spPr>
        </p:pic>
        <p:pic>
          <p:nvPicPr>
            <p:cNvPr id="15" name="keyart2"/>
            <p:cNvPicPr>
              <a:picLocks noChangeAspect="1"/>
            </p:cNvPicPr>
            <p:nvPr/>
          </p:nvPicPr>
          <p:blipFill rotWithShape="1">
            <a:blip r:embed="rId3">
              <a:alphaModFix amt="87000"/>
              <a:extLst>
                <a:ext uri="{28A0092B-C50C-407E-A947-70E740481C1C}">
                  <a14:useLocalDpi xmlns:a14="http://schemas.microsoft.com/office/drawing/2010/main" val="0"/>
                </a:ext>
              </a:extLst>
            </a:blip>
            <a:srcRect l="2" r="72434" b="68401"/>
            <a:stretch/>
          </p:blipFill>
          <p:spPr>
            <a:xfrm>
              <a:off x="-1" y="0"/>
              <a:ext cx="3356658" cy="2164466"/>
            </a:xfrm>
            <a:prstGeom prst="rect">
              <a:avLst/>
            </a:prstGeom>
          </p:spPr>
        </p:pic>
        <p:sp>
          <p:nvSpPr>
            <p:cNvPr id="12" name="shading (lower right)">
              <a:extLst>
                <a:ext uri="{FF2B5EF4-FFF2-40B4-BE49-F238E27FC236}">
                  <a16:creationId xmlns:a16="http://schemas.microsoft.com/office/drawing/2014/main" id="{C0783C77-C7D8-1647-BFDB-8532B647668C}"/>
                </a:ext>
              </a:extLst>
            </p:cNvPr>
            <p:cNvSpPr/>
            <p:nvPr/>
          </p:nvSpPr>
          <p:spPr bwMode="auto">
            <a:xfrm>
              <a:off x="-92598" y="1736203"/>
              <a:ext cx="12301748" cy="5129615"/>
            </a:xfrm>
            <a:prstGeom prst="rect">
              <a:avLst/>
            </a:prstGeom>
            <a:gradFill flip="none" rotWithShape="1">
              <a:gsLst>
                <a:gs pos="40000">
                  <a:srgbClr val="0D134A">
                    <a:alpha val="9000"/>
                  </a:srgbClr>
                </a:gs>
                <a:gs pos="60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4" name="Text Placeholder 3"/>
          <p:cNvSpPr>
            <a:spLocks noGrp="1"/>
          </p:cNvSpPr>
          <p:nvPr>
            <p:ph type="body" idx="1"/>
          </p:nvPr>
        </p:nvSpPr>
        <p:spPr/>
        <p:txBody>
          <a:bodyPr/>
          <a:lstStyle/>
          <a:p>
            <a:endParaRPr lang="en-US"/>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379314144"/>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background"/>
          <p:cNvGrpSpPr/>
          <p:nvPr/>
        </p:nvGrpSpPr>
        <p:grpSpPr>
          <a:xfrm>
            <a:off x="-92596" y="-16008"/>
            <a:ext cx="12301746" cy="6881036"/>
            <a:chOff x="-92596" y="-16008"/>
            <a:chExt cx="12301746" cy="6881036"/>
          </a:xfrm>
        </p:grpSpPr>
        <p:sp>
          <p:nvSpPr>
            <p:cNvPr id="10" name="Rectangle 9"/>
            <p:cNvSpPr/>
            <p:nvPr/>
          </p:nvSpPr>
          <p:spPr bwMode="auto">
            <a:xfrm>
              <a:off x="0" y="-16008"/>
              <a:ext cx="12209150" cy="6865818"/>
            </a:xfrm>
            <a:prstGeom prst="rect">
              <a:avLst/>
            </a:prstGeom>
            <a:gradFill flip="none" rotWithShape="1">
              <a:gsLst>
                <a:gs pos="58000">
                  <a:srgbClr val="006BA6"/>
                </a:gs>
                <a:gs pos="100000">
                  <a:srgbClr val="28469C"/>
                </a:gs>
                <a:gs pos="81000">
                  <a:srgbClr val="0051A2"/>
                </a:gs>
                <a:gs pos="30000">
                  <a:srgbClr val="01A7B1"/>
                </a:gs>
                <a:gs pos="0">
                  <a:srgbClr val="00C1B6"/>
                </a:gs>
              </a:gsLst>
              <a:lin ang="96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6" name="keyart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 y="-7029"/>
              <a:ext cx="12190136" cy="6856951"/>
            </a:xfrm>
            <a:prstGeom prst="rect">
              <a:avLst/>
            </a:prstGeom>
          </p:spPr>
        </p:pic>
        <p:sp>
          <p:nvSpPr>
            <p:cNvPr id="13" name="shading (lower right)">
              <a:extLst>
                <a:ext uri="{FF2B5EF4-FFF2-40B4-BE49-F238E27FC236}">
                  <a16:creationId xmlns:a16="http://schemas.microsoft.com/office/drawing/2014/main" id="{C0783C77-C7D8-1647-BFDB-8532B647668C}"/>
                </a:ext>
              </a:extLst>
            </p:cNvPr>
            <p:cNvSpPr/>
            <p:nvPr/>
          </p:nvSpPr>
          <p:spPr bwMode="auto">
            <a:xfrm>
              <a:off x="-92596" y="1736203"/>
              <a:ext cx="12284598" cy="5121797"/>
            </a:xfrm>
            <a:prstGeom prst="rect">
              <a:avLst/>
            </a:prstGeom>
            <a:gradFill flip="none" rotWithShape="1">
              <a:gsLst>
                <a:gs pos="40000">
                  <a:srgbClr val="0D134A">
                    <a:alpha val="9000"/>
                  </a:srgbClr>
                </a:gs>
                <a:gs pos="60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4" name="shading (upper left)">
              <a:extLst>
                <a:ext uri="{FF2B5EF4-FFF2-40B4-BE49-F238E27FC236}">
                  <a16:creationId xmlns:a16="http://schemas.microsoft.com/office/drawing/2014/main" id="{C0783C77-C7D8-1647-BFDB-8532B647668C}"/>
                </a:ext>
              </a:extLst>
            </p:cNvPr>
            <p:cNvSpPr/>
            <p:nvPr/>
          </p:nvSpPr>
          <p:spPr bwMode="auto">
            <a:xfrm rot="10800000">
              <a:off x="-3315" y="-5050"/>
              <a:ext cx="12189315" cy="6870078"/>
            </a:xfrm>
            <a:prstGeom prst="rect">
              <a:avLst/>
            </a:prstGeom>
            <a:gradFill flip="none" rotWithShape="1">
              <a:gsLst>
                <a:gs pos="31000">
                  <a:srgbClr val="0D134A">
                    <a:alpha val="9000"/>
                  </a:srgbClr>
                </a:gs>
                <a:gs pos="52000">
                  <a:srgbClr val="0D134A">
                    <a:alpha val="0"/>
                  </a:srgbClr>
                </a:gs>
                <a:gs pos="10000">
                  <a:srgbClr val="0D134A">
                    <a:alpha val="21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4" name="Text Subtitle">
            <a:extLst>
              <a:ext uri="{FF2B5EF4-FFF2-40B4-BE49-F238E27FC236}">
                <a16:creationId xmlns:a16="http://schemas.microsoft.com/office/drawing/2014/main" id="{891AD9C8-5272-B34E-9EFD-84E8D133429C}"/>
              </a:ext>
            </a:extLst>
          </p:cNvPr>
          <p:cNvSpPr>
            <a:spLocks noGrp="1"/>
          </p:cNvSpPr>
          <p:nvPr>
            <p:ph type="body" idx="1"/>
          </p:nvPr>
        </p:nvSpPr>
        <p:spPr/>
        <p:txBody>
          <a:bodyPr/>
          <a:lstStyle/>
          <a:p>
            <a:r>
              <a:rPr lang="en-US"/>
              <a:t>Sample Name Here</a:t>
            </a:r>
            <a:endParaRPr lang="en-US" dirty="0"/>
          </a:p>
        </p:txBody>
      </p:sp>
      <p:sp>
        <p:nvSpPr>
          <p:cNvPr id="3" name="Title ">
            <a:extLst>
              <a:ext uri="{FF2B5EF4-FFF2-40B4-BE49-F238E27FC236}">
                <a16:creationId xmlns:a16="http://schemas.microsoft.com/office/drawing/2014/main" id="{9195EC55-525B-F746-8A77-3C6B91C18C2D}"/>
              </a:ext>
            </a:extLst>
          </p:cNvPr>
          <p:cNvSpPr>
            <a:spLocks noGrp="1"/>
          </p:cNvSpPr>
          <p:nvPr>
            <p:ph type="title"/>
          </p:nvPr>
        </p:nvSpPr>
        <p:spPr/>
        <p:txBody>
          <a:bodyPr/>
          <a:lstStyle/>
          <a:p>
            <a:r>
              <a:rPr lang="en-US"/>
              <a:t>Click Here</a:t>
            </a:r>
            <a:br>
              <a:rPr lang="en-US"/>
            </a:br>
            <a:r>
              <a:rPr lang="en-US"/>
              <a:t>For DEMO</a:t>
            </a:r>
            <a:endParaRPr lang="en-US" dirty="0"/>
          </a:p>
        </p:txBody>
      </p:sp>
      <p:sp>
        <p:nvSpPr>
          <p:cNvPr id="17" name="Picture Placeholder 16"/>
          <p:cNvSpPr>
            <a:spLocks noGrp="1"/>
          </p:cNvSpPr>
          <p:nvPr>
            <p:ph type="pic" sz="quarter" idx="12"/>
          </p:nvPr>
        </p:nvSpPr>
        <p:spPr/>
      </p:sp>
    </p:spTree>
    <p:extLst>
      <p:ext uri="{BB962C8B-B14F-4D97-AF65-F5344CB8AC3E}">
        <p14:creationId xmlns:p14="http://schemas.microsoft.com/office/powerpoint/2010/main" val="3044255317"/>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CD77207-67ED-704D-9994-33F5B880A57E}"/>
              </a:ext>
            </a:extLst>
          </p:cNvPr>
          <p:cNvGrpSpPr/>
          <p:nvPr/>
        </p:nvGrpSpPr>
        <p:grpSpPr>
          <a:xfrm>
            <a:off x="-43251" y="-16008"/>
            <a:ext cx="12252401" cy="6874511"/>
            <a:chOff x="-43251" y="-16008"/>
            <a:chExt cx="12252401" cy="6874511"/>
          </a:xfrm>
        </p:grpSpPr>
        <p:sp>
          <p:nvSpPr>
            <p:cNvPr id="8" name="Rectangle 7"/>
            <p:cNvSpPr/>
            <p:nvPr/>
          </p:nvSpPr>
          <p:spPr bwMode="auto">
            <a:xfrm>
              <a:off x="0" y="-16008"/>
              <a:ext cx="12209150" cy="6865818"/>
            </a:xfrm>
            <a:prstGeom prst="rect">
              <a:avLst/>
            </a:prstGeom>
            <a:gradFill flip="none" rotWithShape="1">
              <a:gsLst>
                <a:gs pos="58000">
                  <a:srgbClr val="006BA6"/>
                </a:gs>
                <a:gs pos="100000">
                  <a:srgbClr val="28469C"/>
                </a:gs>
                <a:gs pos="81000">
                  <a:srgbClr val="0051A2"/>
                </a:gs>
                <a:gs pos="30000">
                  <a:srgbClr val="01A7B1"/>
                </a:gs>
                <a:gs pos="0">
                  <a:srgbClr val="00C1B6"/>
                </a:gs>
              </a:gsLst>
              <a:lin ang="96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4" name="keyart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 y="-7029"/>
              <a:ext cx="12190135" cy="6856951"/>
            </a:xfrm>
            <a:prstGeom prst="rect">
              <a:avLst/>
            </a:prstGeom>
          </p:spPr>
        </p:pic>
        <p:sp>
          <p:nvSpPr>
            <p:cNvPr id="10" name="shading (lower right)">
              <a:extLst>
                <a:ext uri="{FF2B5EF4-FFF2-40B4-BE49-F238E27FC236}">
                  <a16:creationId xmlns:a16="http://schemas.microsoft.com/office/drawing/2014/main" id="{E6D1F064-8DA1-4540-AC8E-DDA813288DAD}"/>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1" name="shading (upper left)">
              <a:extLst>
                <a:ext uri="{FF2B5EF4-FFF2-40B4-BE49-F238E27FC236}">
                  <a16:creationId xmlns:a16="http://schemas.microsoft.com/office/drawing/2014/main" id="{C0783C77-C7D8-1647-BFDB-8532B647668C}"/>
                </a:ext>
              </a:extLst>
            </p:cNvPr>
            <p:cNvSpPr/>
            <p:nvPr/>
          </p:nvSpPr>
          <p:spPr bwMode="auto">
            <a:xfrm rot="10800000">
              <a:off x="-23964" y="-11575"/>
              <a:ext cx="12189315" cy="6870078"/>
            </a:xfrm>
            <a:prstGeom prst="rect">
              <a:avLst/>
            </a:prstGeom>
            <a:gradFill flip="none" rotWithShape="1">
              <a:gsLst>
                <a:gs pos="31000">
                  <a:srgbClr val="0D134A">
                    <a:alpha val="9000"/>
                  </a:srgbClr>
                </a:gs>
                <a:gs pos="52000">
                  <a:srgbClr val="0D134A">
                    <a:alpha val="0"/>
                  </a:srgbClr>
                </a:gs>
                <a:gs pos="14000">
                  <a:srgbClr val="0D134A">
                    <a:alpha val="39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pic>
        <p:nvPicPr>
          <p:cNvPr id="9" name="Esri Logo (white)">
            <a:extLst>
              <a:ext uri="{FF2B5EF4-FFF2-40B4-BE49-F238E27FC236}">
                <a16:creationId xmlns:a16="http://schemas.microsoft.com/office/drawing/2014/main" id="{C3F3808C-4AB0-324A-9750-25578D053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9007" y="2489994"/>
            <a:ext cx="6073985" cy="1878011"/>
          </a:xfrm>
          <a:prstGeom prst="rect">
            <a:avLst/>
          </a:prstGeom>
        </p:spPr>
      </p:pic>
    </p:spTree>
    <p:extLst>
      <p:ext uri="{BB962C8B-B14F-4D97-AF65-F5344CB8AC3E}">
        <p14:creationId xmlns:p14="http://schemas.microsoft.com/office/powerpoint/2010/main" val="1350298234"/>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background"/>
          <p:cNvGrpSpPr/>
          <p:nvPr/>
        </p:nvGrpSpPr>
        <p:grpSpPr>
          <a:xfrm>
            <a:off x="-75448" y="0"/>
            <a:ext cx="12284598" cy="6874121"/>
            <a:chOff x="-75448" y="0"/>
            <a:chExt cx="12284598" cy="6874121"/>
          </a:xfrm>
        </p:grpSpPr>
        <p:sp>
          <p:nvSpPr>
            <p:cNvPr id="48" name="Rectangle 47"/>
            <p:cNvSpPr/>
            <p:nvPr/>
          </p:nvSpPr>
          <p:spPr bwMode="auto">
            <a:xfrm>
              <a:off x="0" y="0"/>
              <a:ext cx="12209150" cy="6865818"/>
            </a:xfrm>
            <a:prstGeom prst="rect">
              <a:avLst/>
            </a:prstGeom>
            <a:gradFill flip="none" rotWithShape="1">
              <a:gsLst>
                <a:gs pos="58000">
                  <a:srgbClr val="006BA6"/>
                </a:gs>
                <a:gs pos="100000">
                  <a:srgbClr val="28469C"/>
                </a:gs>
                <a:gs pos="81000">
                  <a:srgbClr val="0051A2"/>
                </a:gs>
                <a:gs pos="30000">
                  <a:srgbClr val="01A7B1"/>
                </a:gs>
                <a:gs pos="0">
                  <a:srgbClr val="00C1B6"/>
                </a:gs>
              </a:gsLst>
              <a:lin ang="96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1" name="shading (bottom right)">
              <a:extLst>
                <a:ext uri="{FF2B5EF4-FFF2-40B4-BE49-F238E27FC236}">
                  <a16:creationId xmlns:a16="http://schemas.microsoft.com/office/drawing/2014/main" id="{C0783C77-C7D8-1647-BFDB-8532B647668C}"/>
                </a:ext>
              </a:extLst>
            </p:cNvPr>
            <p:cNvSpPr/>
            <p:nvPr/>
          </p:nvSpPr>
          <p:spPr bwMode="auto">
            <a:xfrm>
              <a:off x="-75448" y="1752324"/>
              <a:ext cx="12284598" cy="5121797"/>
            </a:xfrm>
            <a:prstGeom prst="rect">
              <a:avLst/>
            </a:prstGeom>
            <a:gradFill flip="none" rotWithShape="1">
              <a:gsLst>
                <a:gs pos="40000">
                  <a:srgbClr val="0D134A">
                    <a:alpha val="9000"/>
                  </a:srgbClr>
                </a:gs>
                <a:gs pos="60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8" name="Phones (Group)">
            <a:extLst>
              <a:ext uri="{FF2B5EF4-FFF2-40B4-BE49-F238E27FC236}">
                <a16:creationId xmlns:a16="http://schemas.microsoft.com/office/drawing/2014/main" id="{79566F2D-A24A-D145-99C5-2BF18C678389}"/>
              </a:ext>
            </a:extLst>
          </p:cNvPr>
          <p:cNvGrpSpPr/>
          <p:nvPr/>
        </p:nvGrpSpPr>
        <p:grpSpPr>
          <a:xfrm>
            <a:off x="914400" y="1102836"/>
            <a:ext cx="10363200" cy="5299151"/>
            <a:chOff x="914400" y="1102836"/>
            <a:chExt cx="10363200" cy="5299151"/>
          </a:xfrm>
        </p:grpSpPr>
        <p:sp>
          <p:nvSpPr>
            <p:cNvPr id="10" name="Right Arrow 38">
              <a:extLst>
                <a:ext uri="{FF2B5EF4-FFF2-40B4-BE49-F238E27FC236}">
                  <a16:creationId xmlns:a16="http://schemas.microsoft.com/office/drawing/2014/main" id="{DA2B18AC-A817-BC4B-8B3C-402DB388C6C1}"/>
                </a:ext>
              </a:extLst>
            </p:cNvPr>
            <p:cNvSpPr/>
            <p:nvPr/>
          </p:nvSpPr>
          <p:spPr bwMode="auto">
            <a:xfrm>
              <a:off x="5748325" y="3368299"/>
              <a:ext cx="592556" cy="440168"/>
            </a:xfrm>
            <a:prstGeom prst="rightArrow">
              <a:avLst/>
            </a:prstGeom>
            <a:gradFill flip="none" rotWithShape="1">
              <a:gsLst>
                <a:gs pos="100000">
                  <a:schemeClr val="bg2">
                    <a:alpha val="70000"/>
                  </a:schemeClr>
                </a:gs>
                <a:gs pos="0">
                  <a:schemeClr val="bg2">
                    <a:lumMod val="60000"/>
                    <a:lumOff val="40000"/>
                    <a:alpha val="0"/>
                  </a:schemeClr>
                </a:gs>
              </a:gsLst>
              <a:lin ang="0" scaled="1"/>
              <a:tileRect/>
            </a:gra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cxnSp>
          <p:nvCxnSpPr>
            <p:cNvPr id="12" name="Straight Connector 11">
              <a:extLst>
                <a:ext uri="{FF2B5EF4-FFF2-40B4-BE49-F238E27FC236}">
                  <a16:creationId xmlns:a16="http://schemas.microsoft.com/office/drawing/2014/main" id="{F7F7E134-2A71-954A-9FFD-318E02246448}"/>
                </a:ext>
              </a:extLst>
            </p:cNvPr>
            <p:cNvCxnSpPr/>
            <p:nvPr/>
          </p:nvCxnSpPr>
          <p:spPr bwMode="auto">
            <a:xfrm>
              <a:off x="6089630" y="1164356"/>
              <a:ext cx="0" cy="2130026"/>
            </a:xfrm>
            <a:prstGeom prst="line">
              <a:avLst/>
            </a:prstGeom>
            <a:noFill/>
            <a:ln w="19050" cap="flat" cmpd="sng" algn="ctr">
              <a:gradFill>
                <a:gsLst>
                  <a:gs pos="0">
                    <a:schemeClr val="bg2">
                      <a:lumMod val="40000"/>
                      <a:lumOff val="60000"/>
                      <a:alpha val="25000"/>
                    </a:schemeClr>
                  </a:gs>
                  <a:gs pos="55000">
                    <a:schemeClr val="bg2">
                      <a:lumMod val="40000"/>
                      <a:lumOff val="60000"/>
                      <a:alpha val="25000"/>
                    </a:schemeClr>
                  </a:gs>
                  <a:gs pos="100000">
                    <a:schemeClr val="bg2">
                      <a:lumMod val="40000"/>
                      <a:lumOff val="60000"/>
                      <a:alpha val="0"/>
                    </a:schemeClr>
                  </a:gs>
                </a:gsLst>
                <a:lin ang="16200000" scaled="0"/>
              </a:gra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1AB799C4-FF1B-2C4F-91C2-41AAEEC8D5D3}"/>
                </a:ext>
              </a:extLst>
            </p:cNvPr>
            <p:cNvCxnSpPr>
              <a:cxnSpLocks/>
            </p:cNvCxnSpPr>
            <p:nvPr/>
          </p:nvCxnSpPr>
          <p:spPr bwMode="auto">
            <a:xfrm flipV="1">
              <a:off x="6089630" y="3868638"/>
              <a:ext cx="0" cy="2533349"/>
            </a:xfrm>
            <a:prstGeom prst="line">
              <a:avLst/>
            </a:prstGeom>
            <a:noFill/>
            <a:ln w="19050" cap="flat" cmpd="sng" algn="ctr">
              <a:gradFill>
                <a:gsLst>
                  <a:gs pos="0">
                    <a:schemeClr val="bg2">
                      <a:lumMod val="40000"/>
                      <a:lumOff val="60000"/>
                      <a:alpha val="25000"/>
                    </a:schemeClr>
                  </a:gs>
                  <a:gs pos="70000">
                    <a:schemeClr val="bg2">
                      <a:lumMod val="40000"/>
                      <a:lumOff val="60000"/>
                      <a:alpha val="45000"/>
                    </a:schemeClr>
                  </a:gs>
                  <a:gs pos="100000">
                    <a:schemeClr val="bg2">
                      <a:lumMod val="40000"/>
                      <a:lumOff val="60000"/>
                      <a:alpha val="0"/>
                    </a:schemeClr>
                  </a:gs>
                </a:gsLst>
                <a:lin ang="16200000" scaled="0"/>
              </a:gradFill>
              <a:prstDash val="solid"/>
              <a:round/>
              <a:headEnd type="none" w="med" len="med"/>
              <a:tailEnd type="none" w="med" len="med"/>
            </a:ln>
            <a:effectLst/>
          </p:spPr>
        </p:cxnSp>
        <p:sp>
          <p:nvSpPr>
            <p:cNvPr id="15" name="Right Arrow 38">
              <a:extLst>
                <a:ext uri="{FF2B5EF4-FFF2-40B4-BE49-F238E27FC236}">
                  <a16:creationId xmlns:a16="http://schemas.microsoft.com/office/drawing/2014/main" id="{13997CFF-AEDC-D640-A2D3-BE3AA50E9AE2}"/>
                </a:ext>
              </a:extLst>
            </p:cNvPr>
            <p:cNvSpPr/>
            <p:nvPr/>
          </p:nvSpPr>
          <p:spPr bwMode="auto">
            <a:xfrm>
              <a:off x="8576755" y="3868638"/>
              <a:ext cx="527652" cy="440168"/>
            </a:xfrm>
            <a:prstGeom prst="rightArrow">
              <a:avLst/>
            </a:prstGeom>
            <a:gradFill flip="none" rotWithShape="1">
              <a:gsLst>
                <a:gs pos="100000">
                  <a:schemeClr val="bg2">
                    <a:alpha val="69000"/>
                  </a:schemeClr>
                </a:gs>
                <a:gs pos="0">
                  <a:schemeClr val="bg2">
                    <a:lumMod val="60000"/>
                    <a:lumOff val="40000"/>
                    <a:alpha val="0"/>
                  </a:schemeClr>
                </a:gs>
              </a:gsLst>
              <a:lin ang="0" scaled="1"/>
              <a:tileRect/>
            </a:gra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cxnSp>
          <p:nvCxnSpPr>
            <p:cNvPr id="16" name="Straight Connector 15">
              <a:extLst>
                <a:ext uri="{FF2B5EF4-FFF2-40B4-BE49-F238E27FC236}">
                  <a16:creationId xmlns:a16="http://schemas.microsoft.com/office/drawing/2014/main" id="{B01B99BE-E34E-1848-8A0B-013C9F233D74}"/>
                </a:ext>
              </a:extLst>
            </p:cNvPr>
            <p:cNvCxnSpPr/>
            <p:nvPr/>
          </p:nvCxnSpPr>
          <p:spPr bwMode="auto">
            <a:xfrm>
              <a:off x="8842937" y="1164356"/>
              <a:ext cx="0" cy="2658399"/>
            </a:xfrm>
            <a:prstGeom prst="line">
              <a:avLst/>
            </a:prstGeom>
            <a:noFill/>
            <a:ln w="19050" cap="flat" cmpd="sng" algn="ctr">
              <a:gradFill>
                <a:gsLst>
                  <a:gs pos="0">
                    <a:schemeClr val="bg2">
                      <a:lumMod val="40000"/>
                      <a:lumOff val="60000"/>
                      <a:alpha val="25000"/>
                    </a:schemeClr>
                  </a:gs>
                  <a:gs pos="55000">
                    <a:schemeClr val="bg2">
                      <a:lumMod val="40000"/>
                      <a:lumOff val="60000"/>
                      <a:alpha val="25000"/>
                    </a:schemeClr>
                  </a:gs>
                  <a:gs pos="100000">
                    <a:schemeClr val="bg2">
                      <a:lumMod val="40000"/>
                      <a:lumOff val="60000"/>
                      <a:alpha val="0"/>
                    </a:schemeClr>
                  </a:gs>
                </a:gsLst>
                <a:lin ang="16200000" scaled="0"/>
              </a:gra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671BD325-4439-5A42-81D7-FC0FE2E3A35A}"/>
                </a:ext>
              </a:extLst>
            </p:cNvPr>
            <p:cNvCxnSpPr/>
            <p:nvPr/>
          </p:nvCxnSpPr>
          <p:spPr bwMode="auto">
            <a:xfrm flipV="1">
              <a:off x="8842937" y="4362045"/>
              <a:ext cx="0" cy="2039942"/>
            </a:xfrm>
            <a:prstGeom prst="line">
              <a:avLst/>
            </a:prstGeom>
            <a:noFill/>
            <a:ln w="19050" cap="flat" cmpd="sng" algn="ctr">
              <a:gradFill>
                <a:gsLst>
                  <a:gs pos="0">
                    <a:schemeClr val="bg2">
                      <a:lumMod val="40000"/>
                      <a:lumOff val="60000"/>
                      <a:alpha val="25000"/>
                    </a:schemeClr>
                  </a:gs>
                  <a:gs pos="70000">
                    <a:schemeClr val="bg2">
                      <a:lumMod val="40000"/>
                      <a:lumOff val="60000"/>
                      <a:alpha val="45000"/>
                    </a:schemeClr>
                  </a:gs>
                  <a:gs pos="100000">
                    <a:schemeClr val="bg2">
                      <a:lumMod val="40000"/>
                      <a:lumOff val="60000"/>
                      <a:alpha val="0"/>
                    </a:schemeClr>
                  </a:gs>
                </a:gsLst>
                <a:lin ang="16200000" scaled="0"/>
              </a:gradFill>
              <a:prstDash val="solid"/>
              <a:round/>
              <a:headEnd type="none" w="med" len="med"/>
              <a:tailEnd type="none" w="med" len="med"/>
            </a:ln>
            <a:effectLst/>
          </p:spPr>
        </p:cxnSp>
        <p:grpSp>
          <p:nvGrpSpPr>
            <p:cNvPr id="18" name="Group 17">
              <a:extLst>
                <a:ext uri="{FF2B5EF4-FFF2-40B4-BE49-F238E27FC236}">
                  <a16:creationId xmlns:a16="http://schemas.microsoft.com/office/drawing/2014/main" id="{83C59AC9-6049-3E4E-BF89-D32E93D695A0}"/>
                </a:ext>
              </a:extLst>
            </p:cNvPr>
            <p:cNvGrpSpPr/>
            <p:nvPr/>
          </p:nvGrpSpPr>
          <p:grpSpPr>
            <a:xfrm>
              <a:off x="914400" y="1867527"/>
              <a:ext cx="2114157" cy="4301453"/>
              <a:chOff x="695561" y="1867527"/>
              <a:chExt cx="2114157" cy="4301453"/>
            </a:xfrm>
          </p:grpSpPr>
          <p:pic>
            <p:nvPicPr>
              <p:cNvPr id="41" name="Picture 40">
                <a:extLst>
                  <a:ext uri="{FF2B5EF4-FFF2-40B4-BE49-F238E27FC236}">
                    <a16:creationId xmlns:a16="http://schemas.microsoft.com/office/drawing/2014/main" id="{7F7048AA-17AD-3442-80BD-5B0A311B78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561" y="1867527"/>
                <a:ext cx="2114157" cy="4301453"/>
              </a:xfrm>
              <a:prstGeom prst="rect">
                <a:avLst/>
              </a:prstGeom>
            </p:spPr>
          </p:pic>
          <p:pic>
            <p:nvPicPr>
              <p:cNvPr id="42" name="Picture 41">
                <a:extLst>
                  <a:ext uri="{FF2B5EF4-FFF2-40B4-BE49-F238E27FC236}">
                    <a16:creationId xmlns:a16="http://schemas.microsoft.com/office/drawing/2014/main" id="{D70B1600-F2A7-EE4A-9DC2-684410439A1F}"/>
                  </a:ext>
                </a:extLst>
              </p:cNvPr>
              <p:cNvPicPr>
                <a:picLocks noChangeAspect="1"/>
              </p:cNvPicPr>
              <p:nvPr/>
            </p:nvPicPr>
            <p:blipFill rotWithShape="1">
              <a:blip r:embed="rId4"/>
              <a:srcRect t="3636" r="315" b="730"/>
              <a:stretch/>
            </p:blipFill>
            <p:spPr>
              <a:xfrm>
                <a:off x="816123" y="2304760"/>
                <a:ext cx="1875488" cy="3333133"/>
              </a:xfrm>
              <a:prstGeom prst="rect">
                <a:avLst/>
              </a:prstGeom>
            </p:spPr>
          </p:pic>
        </p:grpSp>
        <p:grpSp>
          <p:nvGrpSpPr>
            <p:cNvPr id="21" name="Group 20">
              <a:extLst>
                <a:ext uri="{FF2B5EF4-FFF2-40B4-BE49-F238E27FC236}">
                  <a16:creationId xmlns:a16="http://schemas.microsoft.com/office/drawing/2014/main" id="{3C48A495-9A21-5A44-93D2-ECA91A5D5D6C}"/>
                </a:ext>
              </a:extLst>
            </p:cNvPr>
            <p:cNvGrpSpPr/>
            <p:nvPr/>
          </p:nvGrpSpPr>
          <p:grpSpPr>
            <a:xfrm>
              <a:off x="9163443" y="1861088"/>
              <a:ext cx="2114157" cy="4301453"/>
              <a:chOff x="9390456" y="1861088"/>
              <a:chExt cx="2114157" cy="4301453"/>
            </a:xfrm>
          </p:grpSpPr>
          <p:pic>
            <p:nvPicPr>
              <p:cNvPr id="39" name="Picture 38">
                <a:extLst>
                  <a:ext uri="{FF2B5EF4-FFF2-40B4-BE49-F238E27FC236}">
                    <a16:creationId xmlns:a16="http://schemas.microsoft.com/office/drawing/2014/main" id="{596212FC-B7D1-DF4E-8773-1C5311E6C0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0456" y="1861088"/>
                <a:ext cx="2114157" cy="4301453"/>
              </a:xfrm>
              <a:prstGeom prst="rect">
                <a:avLst/>
              </a:prstGeom>
            </p:spPr>
          </p:pic>
          <p:pic>
            <p:nvPicPr>
              <p:cNvPr id="40" name="Picture 39">
                <a:extLst>
                  <a:ext uri="{FF2B5EF4-FFF2-40B4-BE49-F238E27FC236}">
                    <a16:creationId xmlns:a16="http://schemas.microsoft.com/office/drawing/2014/main" id="{348FF7A8-304A-0A4C-93B0-E1C588A322FF}"/>
                  </a:ext>
                </a:extLst>
              </p:cNvPr>
              <p:cNvPicPr>
                <a:picLocks noChangeAspect="1"/>
              </p:cNvPicPr>
              <p:nvPr/>
            </p:nvPicPr>
            <p:blipFill rotWithShape="1">
              <a:blip r:embed="rId5"/>
              <a:srcRect t="3174"/>
              <a:stretch/>
            </p:blipFill>
            <p:spPr>
              <a:xfrm>
                <a:off x="9497915" y="2298409"/>
                <a:ext cx="1929370" cy="3329723"/>
              </a:xfrm>
              <a:prstGeom prst="rect">
                <a:avLst/>
              </a:prstGeom>
            </p:spPr>
          </p:pic>
        </p:grpSp>
        <p:grpSp>
          <p:nvGrpSpPr>
            <p:cNvPr id="23" name="Group 22">
              <a:extLst>
                <a:ext uri="{FF2B5EF4-FFF2-40B4-BE49-F238E27FC236}">
                  <a16:creationId xmlns:a16="http://schemas.microsoft.com/office/drawing/2014/main" id="{A41D0262-5458-284B-96B4-9CBC8A6AF306}"/>
                </a:ext>
              </a:extLst>
            </p:cNvPr>
            <p:cNvGrpSpPr/>
            <p:nvPr/>
          </p:nvGrpSpPr>
          <p:grpSpPr>
            <a:xfrm>
              <a:off x="3664081" y="1867527"/>
              <a:ext cx="2114157" cy="4301453"/>
              <a:chOff x="3593859" y="1867527"/>
              <a:chExt cx="2114157" cy="4301453"/>
            </a:xfrm>
          </p:grpSpPr>
          <p:pic>
            <p:nvPicPr>
              <p:cNvPr id="36" name="Picture 35">
                <a:extLst>
                  <a:ext uri="{FF2B5EF4-FFF2-40B4-BE49-F238E27FC236}">
                    <a16:creationId xmlns:a16="http://schemas.microsoft.com/office/drawing/2014/main" id="{4C432BDC-41FB-1444-8182-9F9B32F951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3859" y="1867527"/>
                <a:ext cx="2114157" cy="4301453"/>
              </a:xfrm>
              <a:prstGeom prst="rect">
                <a:avLst/>
              </a:prstGeom>
            </p:spPr>
          </p:pic>
          <p:pic>
            <p:nvPicPr>
              <p:cNvPr id="37" name="Picture 36">
                <a:extLst>
                  <a:ext uri="{FF2B5EF4-FFF2-40B4-BE49-F238E27FC236}">
                    <a16:creationId xmlns:a16="http://schemas.microsoft.com/office/drawing/2014/main" id="{8C4DC768-9513-4144-B87A-7293ABC06C45}"/>
                  </a:ext>
                </a:extLst>
              </p:cNvPr>
              <p:cNvPicPr>
                <a:picLocks noChangeAspect="1"/>
              </p:cNvPicPr>
              <p:nvPr/>
            </p:nvPicPr>
            <p:blipFill rotWithShape="1">
              <a:blip r:embed="rId6"/>
              <a:srcRect l="-1" t="3635" r="364" b="2192"/>
              <a:stretch/>
            </p:blipFill>
            <p:spPr>
              <a:xfrm>
                <a:off x="3708059" y="2304759"/>
                <a:ext cx="1881926" cy="3163827"/>
              </a:xfrm>
              <a:prstGeom prst="rect">
                <a:avLst/>
              </a:prstGeom>
            </p:spPr>
          </p:pic>
          <p:pic>
            <p:nvPicPr>
              <p:cNvPr id="38" name="Picture 37">
                <a:extLst>
                  <a:ext uri="{FF2B5EF4-FFF2-40B4-BE49-F238E27FC236}">
                    <a16:creationId xmlns:a16="http://schemas.microsoft.com/office/drawing/2014/main" id="{D7370480-E1A6-DE47-AAE5-C3C0D64450B0}"/>
                  </a:ext>
                </a:extLst>
              </p:cNvPr>
              <p:cNvPicPr>
                <a:picLocks noChangeAspect="1"/>
              </p:cNvPicPr>
              <p:nvPr/>
            </p:nvPicPr>
            <p:blipFill rotWithShape="1">
              <a:blip r:embed="rId6"/>
              <a:srcRect t="93938" b="-4340"/>
              <a:stretch/>
            </p:blipFill>
            <p:spPr>
              <a:xfrm>
                <a:off x="3705023" y="5296418"/>
                <a:ext cx="1884962" cy="348732"/>
              </a:xfrm>
              <a:prstGeom prst="rect">
                <a:avLst/>
              </a:prstGeom>
              <a:solidFill>
                <a:srgbClr val="2F2F2F"/>
              </a:solidFill>
            </p:spPr>
          </p:pic>
        </p:grpSp>
        <p:grpSp>
          <p:nvGrpSpPr>
            <p:cNvPr id="24" name="Group 23">
              <a:extLst>
                <a:ext uri="{FF2B5EF4-FFF2-40B4-BE49-F238E27FC236}">
                  <a16:creationId xmlns:a16="http://schemas.microsoft.com/office/drawing/2014/main" id="{20ACD500-B5FF-5343-A5DE-0C5D7A65351B}"/>
                </a:ext>
              </a:extLst>
            </p:cNvPr>
            <p:cNvGrpSpPr/>
            <p:nvPr/>
          </p:nvGrpSpPr>
          <p:grpSpPr>
            <a:xfrm>
              <a:off x="6413762" y="1861088"/>
              <a:ext cx="2114157" cy="4301453"/>
              <a:chOff x="6492157" y="1861088"/>
              <a:chExt cx="2114157" cy="4301453"/>
            </a:xfrm>
          </p:grpSpPr>
          <p:pic>
            <p:nvPicPr>
              <p:cNvPr id="32" name="Picture 31">
                <a:extLst>
                  <a:ext uri="{FF2B5EF4-FFF2-40B4-BE49-F238E27FC236}">
                    <a16:creationId xmlns:a16="http://schemas.microsoft.com/office/drawing/2014/main" id="{3448641F-600A-0C47-B24A-60A58E4D5A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2157" y="1861088"/>
                <a:ext cx="2114157" cy="4301453"/>
              </a:xfrm>
              <a:prstGeom prst="rect">
                <a:avLst/>
              </a:prstGeom>
            </p:spPr>
          </p:pic>
          <p:grpSp>
            <p:nvGrpSpPr>
              <p:cNvPr id="33" name="Group 32">
                <a:extLst>
                  <a:ext uri="{FF2B5EF4-FFF2-40B4-BE49-F238E27FC236}">
                    <a16:creationId xmlns:a16="http://schemas.microsoft.com/office/drawing/2014/main" id="{07C4F051-4CD5-E545-A783-0AFD660A577B}"/>
                  </a:ext>
                </a:extLst>
              </p:cNvPr>
              <p:cNvGrpSpPr/>
              <p:nvPr/>
            </p:nvGrpSpPr>
            <p:grpSpPr>
              <a:xfrm>
                <a:off x="6607172" y="2298409"/>
                <a:ext cx="1885382" cy="3329723"/>
                <a:chOff x="6607172" y="2305666"/>
                <a:chExt cx="1885382" cy="3329723"/>
              </a:xfrm>
            </p:grpSpPr>
            <p:pic>
              <p:nvPicPr>
                <p:cNvPr id="34" name="Picture 33">
                  <a:extLst>
                    <a:ext uri="{FF2B5EF4-FFF2-40B4-BE49-F238E27FC236}">
                      <a16:creationId xmlns:a16="http://schemas.microsoft.com/office/drawing/2014/main" id="{FCB57114-21E1-4146-ACB4-8F084ED2695F}"/>
                    </a:ext>
                  </a:extLst>
                </p:cNvPr>
                <p:cNvPicPr>
                  <a:picLocks noChangeAspect="1"/>
                </p:cNvPicPr>
                <p:nvPr/>
              </p:nvPicPr>
              <p:blipFill rotWithShape="1">
                <a:blip r:embed="rId7"/>
                <a:srcRect t="22790"/>
                <a:stretch/>
              </p:blipFill>
              <p:spPr>
                <a:xfrm>
                  <a:off x="6607172" y="3079751"/>
                  <a:ext cx="1885382" cy="2555638"/>
                </a:xfrm>
                <a:prstGeom prst="rect">
                  <a:avLst/>
                </a:prstGeom>
              </p:spPr>
            </p:pic>
            <p:pic>
              <p:nvPicPr>
                <p:cNvPr id="35" name="Picture 34">
                  <a:extLst>
                    <a:ext uri="{FF2B5EF4-FFF2-40B4-BE49-F238E27FC236}">
                      <a16:creationId xmlns:a16="http://schemas.microsoft.com/office/drawing/2014/main" id="{C76938D7-AF1B-6F4A-9252-14B952D7D3FC}"/>
                    </a:ext>
                  </a:extLst>
                </p:cNvPr>
                <p:cNvPicPr>
                  <a:picLocks noChangeAspect="1"/>
                </p:cNvPicPr>
                <p:nvPr/>
              </p:nvPicPr>
              <p:blipFill rotWithShape="1">
                <a:blip r:embed="rId7"/>
                <a:srcRect t="3990" b="72125"/>
                <a:stretch/>
              </p:blipFill>
              <p:spPr>
                <a:xfrm>
                  <a:off x="6607172" y="2305666"/>
                  <a:ext cx="1885382" cy="790574"/>
                </a:xfrm>
                <a:prstGeom prst="rect">
                  <a:avLst/>
                </a:prstGeom>
              </p:spPr>
            </p:pic>
          </p:grpSp>
        </p:grpSp>
        <p:grpSp>
          <p:nvGrpSpPr>
            <p:cNvPr id="25" name="Group 24">
              <a:extLst>
                <a:ext uri="{FF2B5EF4-FFF2-40B4-BE49-F238E27FC236}">
                  <a16:creationId xmlns:a16="http://schemas.microsoft.com/office/drawing/2014/main" id="{FB63948C-0CA6-BF47-9890-F5580ADA5488}"/>
                </a:ext>
              </a:extLst>
            </p:cNvPr>
            <p:cNvGrpSpPr/>
            <p:nvPr/>
          </p:nvGrpSpPr>
          <p:grpSpPr>
            <a:xfrm>
              <a:off x="8269766" y="3795685"/>
              <a:ext cx="222769" cy="1809171"/>
              <a:chOff x="8333459" y="3810199"/>
              <a:chExt cx="269551" cy="1809171"/>
            </a:xfrm>
          </p:grpSpPr>
          <p:sp>
            <p:nvSpPr>
              <p:cNvPr id="29" name="Right Arrow 32">
                <a:extLst>
                  <a:ext uri="{FF2B5EF4-FFF2-40B4-BE49-F238E27FC236}">
                    <a16:creationId xmlns:a16="http://schemas.microsoft.com/office/drawing/2014/main" id="{97D09ECB-6EED-6140-A595-25284BE837E9}"/>
                  </a:ext>
                </a:extLst>
              </p:cNvPr>
              <p:cNvSpPr/>
              <p:nvPr/>
            </p:nvSpPr>
            <p:spPr bwMode="auto">
              <a:xfrm rot="5400000">
                <a:off x="8240228" y="5256587"/>
                <a:ext cx="462892" cy="262673"/>
              </a:xfrm>
              <a:prstGeom prst="rightArrow">
                <a:avLst/>
              </a:prstGeom>
              <a:gradFill flip="none" rotWithShape="1">
                <a:gsLst>
                  <a:gs pos="100000">
                    <a:schemeClr val="accent5"/>
                  </a:gs>
                  <a:gs pos="0">
                    <a:schemeClr val="accent5">
                      <a:lumMod val="60000"/>
                      <a:lumOff val="40000"/>
                      <a:alpha val="0"/>
                    </a:schemeClr>
                  </a:gs>
                </a:gsLst>
                <a:lin ang="0" scaled="1"/>
                <a:tileRect/>
              </a:gra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0" name="Right Arrow 31">
                <a:extLst>
                  <a:ext uri="{FF2B5EF4-FFF2-40B4-BE49-F238E27FC236}">
                    <a16:creationId xmlns:a16="http://schemas.microsoft.com/office/drawing/2014/main" id="{BE4D3E93-4F89-FE48-9319-4ABFAE759E38}"/>
                  </a:ext>
                </a:extLst>
              </p:cNvPr>
              <p:cNvSpPr/>
              <p:nvPr/>
            </p:nvSpPr>
            <p:spPr bwMode="auto">
              <a:xfrm rot="5400000">
                <a:off x="7914560" y="4230709"/>
                <a:ext cx="1103693" cy="262673"/>
              </a:xfrm>
              <a:prstGeom prst="rightArrow">
                <a:avLst/>
              </a:prstGeom>
              <a:gradFill flip="none" rotWithShape="1">
                <a:gsLst>
                  <a:gs pos="100000">
                    <a:schemeClr val="accent5"/>
                  </a:gs>
                  <a:gs pos="0">
                    <a:schemeClr val="accent5">
                      <a:lumMod val="60000"/>
                      <a:lumOff val="40000"/>
                      <a:alpha val="0"/>
                    </a:schemeClr>
                  </a:gs>
                </a:gsLst>
                <a:lin ang="0" scaled="1"/>
                <a:tileRect/>
              </a:gra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1" name="Right Arrow 30">
                <a:extLst>
                  <a:ext uri="{FF2B5EF4-FFF2-40B4-BE49-F238E27FC236}">
                    <a16:creationId xmlns:a16="http://schemas.microsoft.com/office/drawing/2014/main" id="{E41B2547-AADD-C64B-91DC-2D99E3685287}"/>
                  </a:ext>
                </a:extLst>
              </p:cNvPr>
              <p:cNvSpPr/>
              <p:nvPr/>
            </p:nvSpPr>
            <p:spPr bwMode="auto">
              <a:xfrm rot="5400000">
                <a:off x="8227571" y="4878528"/>
                <a:ext cx="474449" cy="262673"/>
              </a:xfrm>
              <a:prstGeom prst="rightArrow">
                <a:avLst/>
              </a:prstGeom>
              <a:gradFill flip="none" rotWithShape="1">
                <a:gsLst>
                  <a:gs pos="100000">
                    <a:schemeClr val="accent5"/>
                  </a:gs>
                  <a:gs pos="0">
                    <a:schemeClr val="accent5">
                      <a:lumMod val="60000"/>
                      <a:lumOff val="40000"/>
                      <a:alpha val="0"/>
                    </a:schemeClr>
                  </a:gs>
                </a:gsLst>
                <a:lin ang="0" scaled="1"/>
                <a:tileRect/>
              </a:gra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cxnSp>
          <p:nvCxnSpPr>
            <p:cNvPr id="26" name="Straight Connector 25">
              <a:extLst>
                <a:ext uri="{FF2B5EF4-FFF2-40B4-BE49-F238E27FC236}">
                  <a16:creationId xmlns:a16="http://schemas.microsoft.com/office/drawing/2014/main" id="{D59FBDB2-7DAB-3B42-B7F2-B40CA5BA4552}"/>
                </a:ext>
              </a:extLst>
            </p:cNvPr>
            <p:cNvCxnSpPr/>
            <p:nvPr/>
          </p:nvCxnSpPr>
          <p:spPr bwMode="auto">
            <a:xfrm flipH="1">
              <a:off x="3302220" y="1102836"/>
              <a:ext cx="27731" cy="2719919"/>
            </a:xfrm>
            <a:prstGeom prst="line">
              <a:avLst/>
            </a:prstGeom>
            <a:noFill/>
            <a:ln w="19050" cap="flat" cmpd="sng" algn="ctr">
              <a:gradFill>
                <a:gsLst>
                  <a:gs pos="0">
                    <a:schemeClr val="bg2">
                      <a:lumMod val="40000"/>
                      <a:lumOff val="60000"/>
                      <a:alpha val="25000"/>
                    </a:schemeClr>
                  </a:gs>
                  <a:gs pos="70000">
                    <a:schemeClr val="bg2">
                      <a:lumMod val="40000"/>
                      <a:lumOff val="60000"/>
                      <a:alpha val="45000"/>
                    </a:schemeClr>
                  </a:gs>
                  <a:gs pos="100000">
                    <a:schemeClr val="bg2">
                      <a:lumMod val="40000"/>
                      <a:lumOff val="60000"/>
                      <a:alpha val="0"/>
                    </a:schemeClr>
                  </a:gs>
                </a:gsLst>
                <a:lin ang="16200000" scaled="0"/>
              </a:gra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62CBA1B2-A670-A143-837B-05E08B7C9A2F}"/>
                </a:ext>
              </a:extLst>
            </p:cNvPr>
            <p:cNvCxnSpPr/>
            <p:nvPr/>
          </p:nvCxnSpPr>
          <p:spPr bwMode="auto">
            <a:xfrm flipV="1">
              <a:off x="3302220" y="4362045"/>
              <a:ext cx="0" cy="2039942"/>
            </a:xfrm>
            <a:prstGeom prst="line">
              <a:avLst/>
            </a:prstGeom>
            <a:noFill/>
            <a:ln w="19050" cap="flat" cmpd="sng" algn="ctr">
              <a:gradFill>
                <a:gsLst>
                  <a:gs pos="0">
                    <a:schemeClr val="bg2">
                      <a:lumMod val="40000"/>
                      <a:lumOff val="60000"/>
                      <a:alpha val="25000"/>
                    </a:schemeClr>
                  </a:gs>
                  <a:gs pos="70000">
                    <a:schemeClr val="bg2">
                      <a:lumMod val="40000"/>
                      <a:lumOff val="60000"/>
                      <a:alpha val="45000"/>
                    </a:schemeClr>
                  </a:gs>
                  <a:gs pos="100000">
                    <a:schemeClr val="bg2">
                      <a:lumMod val="40000"/>
                      <a:lumOff val="60000"/>
                      <a:alpha val="0"/>
                    </a:schemeClr>
                  </a:gs>
                </a:gsLst>
                <a:lin ang="16200000" scaled="0"/>
              </a:gradFill>
              <a:prstDash val="solid"/>
              <a:round/>
              <a:headEnd type="none" w="med" len="med"/>
              <a:tailEnd type="none" w="med" len="med"/>
            </a:ln>
            <a:effectLst/>
          </p:spPr>
        </p:cxnSp>
        <p:sp>
          <p:nvSpPr>
            <p:cNvPr id="28" name="Right Arrow 38">
              <a:extLst>
                <a:ext uri="{FF2B5EF4-FFF2-40B4-BE49-F238E27FC236}">
                  <a16:creationId xmlns:a16="http://schemas.microsoft.com/office/drawing/2014/main" id="{43D5364E-6DA5-C74D-91C2-92AB60DC2154}"/>
                </a:ext>
              </a:extLst>
            </p:cNvPr>
            <p:cNvSpPr/>
            <p:nvPr/>
          </p:nvSpPr>
          <p:spPr bwMode="auto">
            <a:xfrm>
              <a:off x="3017908" y="3868638"/>
              <a:ext cx="528065" cy="440168"/>
            </a:xfrm>
            <a:prstGeom prst="rightArrow">
              <a:avLst/>
            </a:prstGeom>
            <a:gradFill flip="none" rotWithShape="1">
              <a:gsLst>
                <a:gs pos="100000">
                  <a:schemeClr val="bg2">
                    <a:alpha val="70000"/>
                  </a:schemeClr>
                </a:gs>
                <a:gs pos="0">
                  <a:schemeClr val="bg2">
                    <a:lumMod val="60000"/>
                    <a:lumOff val="40000"/>
                    <a:alpha val="0"/>
                  </a:schemeClr>
                </a:gs>
              </a:gsLst>
              <a:lin ang="0" scaled="1"/>
              <a:tileRect/>
            </a:gra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47" name="Subtitle 4">
            <a:extLst>
              <a:ext uri="{FF2B5EF4-FFF2-40B4-BE49-F238E27FC236}">
                <a16:creationId xmlns:a16="http://schemas.microsoft.com/office/drawing/2014/main" id="{E2E142E2-0724-1D42-9FA8-CD4E280B3A09}"/>
              </a:ext>
            </a:extLst>
          </p:cNvPr>
          <p:cNvSpPr/>
          <p:nvPr/>
        </p:nvSpPr>
        <p:spPr>
          <a:xfrm>
            <a:off x="9157956" y="1174450"/>
            <a:ext cx="2119644" cy="537934"/>
          </a:xfrm>
          <a:prstGeom prst="rect">
            <a:avLst/>
          </a:prstGeom>
        </p:spPr>
        <p:txBody>
          <a:bodyPr wrap="square">
            <a:spAutoFit/>
          </a:bodyPr>
          <a:lstStyle/>
          <a:p>
            <a:pPr algn="ctr" eaLnBrk="0" hangingPunct="0">
              <a:lnSpc>
                <a:spcPts val="1800"/>
              </a:lnSpc>
            </a:pPr>
            <a:r>
              <a:rPr lang="en-US" sz="1400" dirty="0">
                <a:solidFill>
                  <a:schemeClr val="bg2">
                    <a:lumMod val="20000"/>
                    <a:lumOff val="80000"/>
                  </a:schemeClr>
                </a:solidFill>
              </a:rPr>
              <a:t>Complete answers</a:t>
            </a:r>
          </a:p>
          <a:p>
            <a:pPr algn="ctr" eaLnBrk="0" hangingPunct="0">
              <a:lnSpc>
                <a:spcPts val="1800"/>
              </a:lnSpc>
            </a:pPr>
            <a:r>
              <a:rPr lang="en-US" sz="1400" dirty="0">
                <a:solidFill>
                  <a:schemeClr val="bg2">
                    <a:lumMod val="20000"/>
                    <a:lumOff val="80000"/>
                  </a:schemeClr>
                </a:solidFill>
              </a:rPr>
              <a:t> and select “Submit”</a:t>
            </a:r>
          </a:p>
        </p:txBody>
      </p:sp>
      <p:sp>
        <p:nvSpPr>
          <p:cNvPr id="46" name="Subtitle 3">
            <a:extLst>
              <a:ext uri="{FF2B5EF4-FFF2-40B4-BE49-F238E27FC236}">
                <a16:creationId xmlns:a16="http://schemas.microsoft.com/office/drawing/2014/main" id="{48CFDF8A-F962-5240-A8C1-998E8A371356}"/>
              </a:ext>
            </a:extLst>
          </p:cNvPr>
          <p:cNvSpPr/>
          <p:nvPr/>
        </p:nvSpPr>
        <p:spPr>
          <a:xfrm>
            <a:off x="6356101" y="1174450"/>
            <a:ext cx="2229478" cy="537934"/>
          </a:xfrm>
          <a:prstGeom prst="rect">
            <a:avLst/>
          </a:prstGeom>
        </p:spPr>
        <p:txBody>
          <a:bodyPr wrap="square">
            <a:spAutoFit/>
          </a:bodyPr>
          <a:lstStyle/>
          <a:p>
            <a:pPr algn="ctr" eaLnBrk="0" hangingPunct="0">
              <a:lnSpc>
                <a:spcPts val="1800"/>
              </a:lnSpc>
            </a:pPr>
            <a:r>
              <a:rPr lang="en-US" sz="1400" dirty="0">
                <a:solidFill>
                  <a:schemeClr val="bg2">
                    <a:lumMod val="20000"/>
                    <a:lumOff val="80000"/>
                  </a:schemeClr>
                </a:solidFill>
              </a:rPr>
              <a:t>Scroll down to find the feedback section</a:t>
            </a:r>
          </a:p>
        </p:txBody>
      </p:sp>
      <p:sp>
        <p:nvSpPr>
          <p:cNvPr id="45" name="Subtitle 2">
            <a:extLst>
              <a:ext uri="{FF2B5EF4-FFF2-40B4-BE49-F238E27FC236}">
                <a16:creationId xmlns:a16="http://schemas.microsoft.com/office/drawing/2014/main" id="{035B80E9-92E2-8E40-8EAB-2EF48B566F49}"/>
              </a:ext>
            </a:extLst>
          </p:cNvPr>
          <p:cNvSpPr/>
          <p:nvPr/>
        </p:nvSpPr>
        <p:spPr>
          <a:xfrm>
            <a:off x="3354781" y="1174450"/>
            <a:ext cx="2728476" cy="537934"/>
          </a:xfrm>
          <a:prstGeom prst="rect">
            <a:avLst/>
          </a:prstGeom>
        </p:spPr>
        <p:txBody>
          <a:bodyPr wrap="square">
            <a:spAutoFit/>
          </a:bodyPr>
          <a:lstStyle/>
          <a:p>
            <a:pPr algn="ctr" eaLnBrk="0" hangingPunct="0">
              <a:lnSpc>
                <a:spcPts val="1800"/>
              </a:lnSpc>
            </a:pPr>
            <a:r>
              <a:rPr lang="en-US" sz="1400" dirty="0">
                <a:solidFill>
                  <a:schemeClr val="bg2">
                    <a:lumMod val="20000"/>
                    <a:lumOff val="80000"/>
                  </a:schemeClr>
                </a:solidFill>
              </a:rPr>
              <a:t>Select the session </a:t>
            </a:r>
            <a:br>
              <a:rPr lang="en-US" sz="1400" dirty="0">
                <a:solidFill>
                  <a:schemeClr val="bg2">
                    <a:lumMod val="20000"/>
                    <a:lumOff val="80000"/>
                  </a:schemeClr>
                </a:solidFill>
              </a:rPr>
            </a:br>
            <a:r>
              <a:rPr lang="en-US" sz="1400" dirty="0">
                <a:solidFill>
                  <a:schemeClr val="bg2">
                    <a:lumMod val="20000"/>
                    <a:lumOff val="80000"/>
                  </a:schemeClr>
                </a:solidFill>
              </a:rPr>
              <a:t>you attended</a:t>
            </a:r>
          </a:p>
        </p:txBody>
      </p:sp>
      <p:sp>
        <p:nvSpPr>
          <p:cNvPr id="44" name="Subtitle 1">
            <a:extLst>
              <a:ext uri="{FF2B5EF4-FFF2-40B4-BE49-F238E27FC236}">
                <a16:creationId xmlns:a16="http://schemas.microsoft.com/office/drawing/2014/main" id="{C447AE66-B55C-784D-A71E-284ADF839B58}"/>
              </a:ext>
            </a:extLst>
          </p:cNvPr>
          <p:cNvSpPr/>
          <p:nvPr/>
        </p:nvSpPr>
        <p:spPr>
          <a:xfrm>
            <a:off x="784752" y="1174450"/>
            <a:ext cx="2367468" cy="537135"/>
          </a:xfrm>
          <a:prstGeom prst="rect">
            <a:avLst/>
          </a:prstGeom>
        </p:spPr>
        <p:txBody>
          <a:bodyPr wrap="square">
            <a:spAutoFit/>
          </a:bodyPr>
          <a:lstStyle/>
          <a:p>
            <a:pPr algn="ctr" eaLnBrk="0" hangingPunct="0">
              <a:lnSpc>
                <a:spcPts val="1800"/>
              </a:lnSpc>
            </a:pPr>
            <a:r>
              <a:rPr lang="en-US" sz="1400" dirty="0">
                <a:solidFill>
                  <a:schemeClr val="bg2">
                    <a:lumMod val="20000"/>
                    <a:lumOff val="80000"/>
                  </a:schemeClr>
                </a:solidFill>
              </a:rPr>
              <a:t>Download the Esri Events app and find your event</a:t>
            </a:r>
          </a:p>
        </p:txBody>
      </p:sp>
      <p:sp>
        <p:nvSpPr>
          <p:cNvPr id="43" name="Title ">
            <a:extLst>
              <a:ext uri="{FF2B5EF4-FFF2-40B4-BE49-F238E27FC236}">
                <a16:creationId xmlns:a16="http://schemas.microsoft.com/office/drawing/2014/main" id="{2EEA1DE7-2126-554A-B142-27798306074E}"/>
              </a:ext>
            </a:extLst>
          </p:cNvPr>
          <p:cNvSpPr txBox="1">
            <a:spLocks/>
          </p:cNvSpPr>
          <p:nvPr/>
        </p:nvSpPr>
        <p:spPr>
          <a:xfrm>
            <a:off x="685800" y="448068"/>
            <a:ext cx="10826496" cy="430887"/>
          </a:xfrm>
          <a:prstGeom prst="rect">
            <a:avLst/>
          </a:prstGeom>
        </p:spPr>
        <p:txBody>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ctr">
              <a:spcBef>
                <a:spcPts val="0"/>
              </a:spcBef>
            </a:pPr>
            <a:r>
              <a:rPr lang="en-US" sz="2800" b="0" dirty="0">
                <a:solidFill>
                  <a:prstClr val="white"/>
                </a:solidFill>
              </a:rPr>
              <a:t>Please Take Our Survey on the App</a:t>
            </a:r>
            <a:endParaRPr lang="en-US" sz="2800" b="0" dirty="0"/>
          </a:p>
        </p:txBody>
      </p:sp>
    </p:spTree>
    <p:extLst>
      <p:ext uri="{BB962C8B-B14F-4D97-AF65-F5344CB8AC3E}">
        <p14:creationId xmlns:p14="http://schemas.microsoft.com/office/powerpoint/2010/main" val="3264059221"/>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C569A24-7AC9-4893-9E91-DF12FA717BF1}"/>
              </a:ext>
            </a:extLst>
          </p:cNvPr>
          <p:cNvGrpSpPr/>
          <p:nvPr/>
        </p:nvGrpSpPr>
        <p:grpSpPr>
          <a:xfrm>
            <a:off x="-43251" y="0"/>
            <a:ext cx="12252401" cy="6858000"/>
            <a:chOff x="-43251" y="0"/>
            <a:chExt cx="12252401" cy="6858000"/>
          </a:xfrm>
        </p:grpSpPr>
        <p:sp>
          <p:nvSpPr>
            <p:cNvPr id="7" name="Rectangle 6">
              <a:extLst>
                <a:ext uri="{FF2B5EF4-FFF2-40B4-BE49-F238E27FC236}">
                  <a16:creationId xmlns:a16="http://schemas.microsoft.com/office/drawing/2014/main" id="{CCD3CDFD-269E-4F25-96D6-0213161CBFB7}"/>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8" name="keyart3">
              <a:extLst>
                <a:ext uri="{FF2B5EF4-FFF2-40B4-BE49-F238E27FC236}">
                  <a16:creationId xmlns:a16="http://schemas.microsoft.com/office/drawing/2014/main" id="{6DE34126-68F1-45EA-9BA4-8C3692D92B10}"/>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9" name="shading (lower right)">
              <a:extLst>
                <a:ext uri="{FF2B5EF4-FFF2-40B4-BE49-F238E27FC236}">
                  <a16:creationId xmlns:a16="http://schemas.microsoft.com/office/drawing/2014/main" id="{1672832F-293B-48FA-8A02-9CD9279A5C2C}"/>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2" name="Title 1"/>
          <p:cNvSpPr>
            <a:spLocks noGrp="1"/>
          </p:cNvSpPr>
          <p:nvPr>
            <p:ph type="title"/>
          </p:nvPr>
        </p:nvSpPr>
        <p:spPr>
          <a:xfrm>
            <a:off x="1" y="359643"/>
            <a:ext cx="12188952" cy="717184"/>
          </a:xfrm>
        </p:spPr>
        <p:txBody>
          <a:bodyPr/>
          <a:lstStyle/>
          <a:p>
            <a:pPr lvl="0" algn="ctr" defTabSz="914400" eaLnBrk="0" hangingPunct="0">
              <a:lnSpc>
                <a:spcPts val="6000"/>
              </a:lnSpc>
              <a:spcBef>
                <a:spcPts val="0"/>
              </a:spcBef>
              <a:defRPr/>
            </a:pPr>
            <a:r>
              <a:rPr lang="en-US" sz="4800" b="0" kern="0" dirty="0">
                <a:solidFill>
                  <a:prstClr val="white"/>
                </a:solidFill>
                <a:ea typeface="Avenir LT Std 55 Roman" charset="0"/>
                <a:cs typeface="Avenir LT Std 55 Roman" charset="0"/>
              </a:rPr>
              <a:t>World population</a:t>
            </a:r>
            <a:endParaRPr lang="en-US" sz="4800" dirty="0"/>
          </a:p>
        </p:txBody>
      </p:sp>
      <p:pic>
        <p:nvPicPr>
          <p:cNvPr id="1026" name="Picture 2" descr="screenshot">
            <a:extLst>
              <a:ext uri="{FF2B5EF4-FFF2-40B4-BE49-F238E27FC236}">
                <a16:creationId xmlns:a16="http://schemas.microsoft.com/office/drawing/2014/main" id="{34132F39-CB28-4792-AF9C-BEE3AC6B65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9341" y="1436470"/>
            <a:ext cx="9173504" cy="4946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4229312"/>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DE17C97-05C2-4701-AEE6-F7ED70D74E87}"/>
              </a:ext>
            </a:extLst>
          </p:cNvPr>
          <p:cNvGrpSpPr/>
          <p:nvPr/>
        </p:nvGrpSpPr>
        <p:grpSpPr>
          <a:xfrm>
            <a:off x="-43251" y="0"/>
            <a:ext cx="12252401" cy="6858000"/>
            <a:chOff x="-43251" y="0"/>
            <a:chExt cx="12252401" cy="6858000"/>
          </a:xfrm>
        </p:grpSpPr>
        <p:sp>
          <p:nvSpPr>
            <p:cNvPr id="6" name="Rectangle 5">
              <a:extLst>
                <a:ext uri="{FF2B5EF4-FFF2-40B4-BE49-F238E27FC236}">
                  <a16:creationId xmlns:a16="http://schemas.microsoft.com/office/drawing/2014/main" id="{C9272A52-E439-41BB-A4D7-FC0D40C09A4C}"/>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7" name="keyart3">
              <a:extLst>
                <a:ext uri="{FF2B5EF4-FFF2-40B4-BE49-F238E27FC236}">
                  <a16:creationId xmlns:a16="http://schemas.microsoft.com/office/drawing/2014/main" id="{9436E273-D637-45E0-9155-4713ED6929C9}"/>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8" name="shading (lower right)">
              <a:extLst>
                <a:ext uri="{FF2B5EF4-FFF2-40B4-BE49-F238E27FC236}">
                  <a16:creationId xmlns:a16="http://schemas.microsoft.com/office/drawing/2014/main" id="{55712D64-B64E-4BE4-BF6C-E54503C3DD4C}"/>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2" name="Title 1"/>
          <p:cNvSpPr>
            <a:spLocks noGrp="1"/>
          </p:cNvSpPr>
          <p:nvPr>
            <p:ph type="title"/>
          </p:nvPr>
        </p:nvSpPr>
        <p:spPr>
          <a:xfrm>
            <a:off x="1" y="359643"/>
            <a:ext cx="12188952" cy="717184"/>
          </a:xfrm>
        </p:spPr>
        <p:txBody>
          <a:bodyPr/>
          <a:lstStyle/>
          <a:p>
            <a:pPr lvl="0" algn="ctr" defTabSz="914400" eaLnBrk="0" hangingPunct="0">
              <a:lnSpc>
                <a:spcPts val="6000"/>
              </a:lnSpc>
              <a:spcBef>
                <a:spcPts val="0"/>
              </a:spcBef>
              <a:defRPr/>
            </a:pPr>
            <a:r>
              <a:rPr lang="en-US" sz="4800" b="0" dirty="0"/>
              <a:t>Earthquakes</a:t>
            </a:r>
          </a:p>
        </p:txBody>
      </p:sp>
      <p:pic>
        <p:nvPicPr>
          <p:cNvPr id="2050" name="Picture 2" descr="screenshot">
            <a:extLst>
              <a:ext uri="{FF2B5EF4-FFF2-40B4-BE49-F238E27FC236}">
                <a16:creationId xmlns:a16="http://schemas.microsoft.com/office/drawing/2014/main" id="{66BFC1FB-0CEE-47D1-96B1-49EBEFD771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9131" y="1566709"/>
            <a:ext cx="8430887" cy="4733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1622778"/>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5E8CABE-88BD-412C-B458-54CFACF592FA}"/>
              </a:ext>
            </a:extLst>
          </p:cNvPr>
          <p:cNvGrpSpPr/>
          <p:nvPr/>
        </p:nvGrpSpPr>
        <p:grpSpPr>
          <a:xfrm>
            <a:off x="-43251" y="0"/>
            <a:ext cx="12252401" cy="6858000"/>
            <a:chOff x="-43251" y="0"/>
            <a:chExt cx="12252401" cy="6858000"/>
          </a:xfrm>
        </p:grpSpPr>
        <p:sp>
          <p:nvSpPr>
            <p:cNvPr id="7" name="Rectangle 6">
              <a:extLst>
                <a:ext uri="{FF2B5EF4-FFF2-40B4-BE49-F238E27FC236}">
                  <a16:creationId xmlns:a16="http://schemas.microsoft.com/office/drawing/2014/main" id="{6CDD23CC-588F-4D87-8E37-B1F0BE342585}"/>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8" name="keyart3">
              <a:extLst>
                <a:ext uri="{FF2B5EF4-FFF2-40B4-BE49-F238E27FC236}">
                  <a16:creationId xmlns:a16="http://schemas.microsoft.com/office/drawing/2014/main" id="{3AC48B8A-4C58-4922-A6D4-CF8C1AF17BFD}"/>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9" name="shading (lower right)">
              <a:extLst>
                <a:ext uri="{FF2B5EF4-FFF2-40B4-BE49-F238E27FC236}">
                  <a16:creationId xmlns:a16="http://schemas.microsoft.com/office/drawing/2014/main" id="{8FCCD7D2-2D25-4A52-880D-F17E10BEF89C}"/>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2" name="Title 1"/>
          <p:cNvSpPr>
            <a:spLocks noGrp="1"/>
          </p:cNvSpPr>
          <p:nvPr>
            <p:ph type="title"/>
          </p:nvPr>
        </p:nvSpPr>
        <p:spPr>
          <a:xfrm>
            <a:off x="1" y="359643"/>
            <a:ext cx="12188952" cy="717184"/>
          </a:xfrm>
        </p:spPr>
        <p:txBody>
          <a:bodyPr/>
          <a:lstStyle/>
          <a:p>
            <a:pPr lvl="0" algn="ctr" defTabSz="914400" eaLnBrk="0" hangingPunct="0">
              <a:lnSpc>
                <a:spcPts val="6000"/>
              </a:lnSpc>
              <a:spcBef>
                <a:spcPts val="0"/>
              </a:spcBef>
              <a:defRPr/>
            </a:pPr>
            <a:r>
              <a:rPr lang="en-US" sz="4800" b="0" kern="0" dirty="0">
                <a:solidFill>
                  <a:prstClr val="white"/>
                </a:solidFill>
                <a:ea typeface="Avenir LT Std 55 Roman" charset="0"/>
                <a:cs typeface="Avenir LT Std 55 Roman" charset="0"/>
              </a:rPr>
              <a:t>City sketches</a:t>
            </a:r>
            <a:endParaRPr lang="en-US" sz="4800" dirty="0"/>
          </a:p>
        </p:txBody>
      </p:sp>
      <p:pic>
        <p:nvPicPr>
          <p:cNvPr id="10" name="Content Placeholder 6">
            <a:extLst>
              <a:ext uri="{FF2B5EF4-FFF2-40B4-BE49-F238E27FC236}">
                <a16:creationId xmlns:a16="http://schemas.microsoft.com/office/drawing/2014/main" id="{670CA8E6-29DD-4069-9001-C69C401AC8FC}"/>
              </a:ext>
            </a:extLst>
          </p:cNvPr>
          <p:cNvPicPr>
            <a:picLocks noChangeAspect="1"/>
          </p:cNvPicPr>
          <p:nvPr/>
        </p:nvPicPr>
        <p:blipFill>
          <a:blip r:embed="rId4"/>
          <a:stretch>
            <a:fillRect/>
          </a:stretch>
        </p:blipFill>
        <p:spPr>
          <a:xfrm>
            <a:off x="746069" y="1314839"/>
            <a:ext cx="10699861" cy="5183518"/>
          </a:xfrm>
          <a:prstGeom prst="rect">
            <a:avLst/>
          </a:prstGeom>
          <a:noFill/>
        </p:spPr>
      </p:pic>
    </p:spTree>
    <p:extLst>
      <p:ext uri="{BB962C8B-B14F-4D97-AF65-F5344CB8AC3E}">
        <p14:creationId xmlns:p14="http://schemas.microsoft.com/office/powerpoint/2010/main" val="1877230182"/>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5E8CABE-88BD-412C-B458-54CFACF592FA}"/>
              </a:ext>
            </a:extLst>
          </p:cNvPr>
          <p:cNvGrpSpPr/>
          <p:nvPr/>
        </p:nvGrpSpPr>
        <p:grpSpPr>
          <a:xfrm>
            <a:off x="-43251" y="0"/>
            <a:ext cx="12252401" cy="6858000"/>
            <a:chOff x="-43251" y="0"/>
            <a:chExt cx="12252401" cy="6858000"/>
          </a:xfrm>
        </p:grpSpPr>
        <p:sp>
          <p:nvSpPr>
            <p:cNvPr id="7" name="Rectangle 6">
              <a:extLst>
                <a:ext uri="{FF2B5EF4-FFF2-40B4-BE49-F238E27FC236}">
                  <a16:creationId xmlns:a16="http://schemas.microsoft.com/office/drawing/2014/main" id="{6CDD23CC-588F-4D87-8E37-B1F0BE342585}"/>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8" name="keyart3">
              <a:extLst>
                <a:ext uri="{FF2B5EF4-FFF2-40B4-BE49-F238E27FC236}">
                  <a16:creationId xmlns:a16="http://schemas.microsoft.com/office/drawing/2014/main" id="{3AC48B8A-4C58-4922-A6D4-CF8C1AF17BFD}"/>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9" name="shading (lower right)">
              <a:extLst>
                <a:ext uri="{FF2B5EF4-FFF2-40B4-BE49-F238E27FC236}">
                  <a16:creationId xmlns:a16="http://schemas.microsoft.com/office/drawing/2014/main" id="{8FCCD7D2-2D25-4A52-880D-F17E10BEF89C}"/>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2" name="Title 1"/>
          <p:cNvSpPr>
            <a:spLocks noGrp="1"/>
          </p:cNvSpPr>
          <p:nvPr>
            <p:ph type="title"/>
          </p:nvPr>
        </p:nvSpPr>
        <p:spPr>
          <a:xfrm>
            <a:off x="1" y="359643"/>
            <a:ext cx="12188952" cy="717184"/>
          </a:xfrm>
        </p:spPr>
        <p:txBody>
          <a:bodyPr/>
          <a:lstStyle/>
          <a:p>
            <a:pPr lvl="0" algn="ctr" defTabSz="914400" eaLnBrk="0" hangingPunct="0">
              <a:lnSpc>
                <a:spcPts val="6000"/>
              </a:lnSpc>
              <a:spcBef>
                <a:spcPts val="0"/>
              </a:spcBef>
              <a:defRPr/>
            </a:pPr>
            <a:r>
              <a:rPr lang="en-US" sz="4800" b="0" kern="0" dirty="0">
                <a:solidFill>
                  <a:prstClr val="white"/>
                </a:solidFill>
                <a:ea typeface="Avenir LT Std 55 Roman" charset="0"/>
                <a:cs typeface="Avenir LT Std 55 Roman" charset="0"/>
              </a:rPr>
              <a:t>Smart mapping</a:t>
            </a:r>
            <a:endParaRPr lang="en-US" sz="4800" dirty="0"/>
          </a:p>
        </p:txBody>
      </p:sp>
      <p:pic>
        <p:nvPicPr>
          <p:cNvPr id="12" name="Picture 11" descr="A crowd of people&#10;&#10;Description automatically generated">
            <a:extLst>
              <a:ext uri="{FF2B5EF4-FFF2-40B4-BE49-F238E27FC236}">
                <a16:creationId xmlns:a16="http://schemas.microsoft.com/office/drawing/2014/main" id="{89FDFA10-15D7-5F41-AC6C-F4D37489440B}"/>
              </a:ext>
            </a:extLst>
          </p:cNvPr>
          <p:cNvPicPr>
            <a:picLocks noChangeAspect="1"/>
          </p:cNvPicPr>
          <p:nvPr/>
        </p:nvPicPr>
        <p:blipFill>
          <a:blip r:embed="rId4"/>
          <a:stretch>
            <a:fillRect/>
          </a:stretch>
        </p:blipFill>
        <p:spPr>
          <a:xfrm>
            <a:off x="1648204" y="1182337"/>
            <a:ext cx="8852339" cy="5297394"/>
          </a:xfrm>
          <a:prstGeom prst="rect">
            <a:avLst/>
          </a:prstGeom>
        </p:spPr>
      </p:pic>
    </p:spTree>
    <p:extLst>
      <p:ext uri="{BB962C8B-B14F-4D97-AF65-F5344CB8AC3E}">
        <p14:creationId xmlns:p14="http://schemas.microsoft.com/office/powerpoint/2010/main" val="2053551115"/>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8349B0F9-6088-4BC7-82AF-4257086A264F}"/>
              </a:ext>
            </a:extLst>
          </p:cNvPr>
          <p:cNvGrpSpPr/>
          <p:nvPr/>
        </p:nvGrpSpPr>
        <p:grpSpPr>
          <a:xfrm>
            <a:off x="-43251" y="-16008"/>
            <a:ext cx="12252401" cy="6874511"/>
            <a:chOff x="-43251" y="-16008"/>
            <a:chExt cx="12252401" cy="6874511"/>
          </a:xfrm>
        </p:grpSpPr>
        <p:sp>
          <p:nvSpPr>
            <p:cNvPr id="29" name="Rectangle 28">
              <a:extLst>
                <a:ext uri="{FF2B5EF4-FFF2-40B4-BE49-F238E27FC236}">
                  <a16:creationId xmlns:a16="http://schemas.microsoft.com/office/drawing/2014/main" id="{5C616658-DF1B-4C62-BAE9-8A110142D2F3}"/>
                </a:ext>
              </a:extLst>
            </p:cNvPr>
            <p:cNvSpPr/>
            <p:nvPr/>
          </p:nvSpPr>
          <p:spPr bwMode="auto">
            <a:xfrm>
              <a:off x="0" y="-16008"/>
              <a:ext cx="12209150" cy="6865818"/>
            </a:xfrm>
            <a:prstGeom prst="rect">
              <a:avLst/>
            </a:prstGeom>
            <a:gradFill flip="none" rotWithShape="1">
              <a:gsLst>
                <a:gs pos="58000">
                  <a:srgbClr val="006BA6"/>
                </a:gs>
                <a:gs pos="100000">
                  <a:srgbClr val="28469C"/>
                </a:gs>
                <a:gs pos="81000">
                  <a:srgbClr val="0051A2"/>
                </a:gs>
                <a:gs pos="30000">
                  <a:srgbClr val="01A7B1"/>
                </a:gs>
                <a:gs pos="0">
                  <a:srgbClr val="00C1B6"/>
                </a:gs>
              </a:gsLst>
              <a:lin ang="96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30" name="keyart5">
              <a:extLst>
                <a:ext uri="{FF2B5EF4-FFF2-40B4-BE49-F238E27FC236}">
                  <a16:creationId xmlns:a16="http://schemas.microsoft.com/office/drawing/2014/main" id="{680A0593-1B76-4F7B-8223-E45F7B34D1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 y="-7029"/>
              <a:ext cx="12190135" cy="6856951"/>
            </a:xfrm>
            <a:prstGeom prst="rect">
              <a:avLst/>
            </a:prstGeom>
          </p:spPr>
        </p:pic>
        <p:sp>
          <p:nvSpPr>
            <p:cNvPr id="31" name="shading (lower right)">
              <a:extLst>
                <a:ext uri="{FF2B5EF4-FFF2-40B4-BE49-F238E27FC236}">
                  <a16:creationId xmlns:a16="http://schemas.microsoft.com/office/drawing/2014/main" id="{B0E519ED-DC71-4F45-A303-C010D9FC5E75}"/>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4" name="shading (upper left)">
              <a:extLst>
                <a:ext uri="{FF2B5EF4-FFF2-40B4-BE49-F238E27FC236}">
                  <a16:creationId xmlns:a16="http://schemas.microsoft.com/office/drawing/2014/main" id="{04E5B187-07C1-4385-BBC9-8647A3DC3646}"/>
                </a:ext>
              </a:extLst>
            </p:cNvPr>
            <p:cNvSpPr/>
            <p:nvPr/>
          </p:nvSpPr>
          <p:spPr bwMode="auto">
            <a:xfrm rot="10800000">
              <a:off x="-23964" y="-11575"/>
              <a:ext cx="12189315" cy="6870078"/>
            </a:xfrm>
            <a:prstGeom prst="rect">
              <a:avLst/>
            </a:prstGeom>
            <a:gradFill flip="none" rotWithShape="1">
              <a:gsLst>
                <a:gs pos="31000">
                  <a:srgbClr val="0D134A">
                    <a:alpha val="9000"/>
                  </a:srgbClr>
                </a:gs>
                <a:gs pos="52000">
                  <a:srgbClr val="0D134A">
                    <a:alpha val="0"/>
                  </a:srgbClr>
                </a:gs>
                <a:gs pos="14000">
                  <a:srgbClr val="0D134A">
                    <a:alpha val="39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5" name="TextBox 4">
            <a:extLst>
              <a:ext uri="{FF2B5EF4-FFF2-40B4-BE49-F238E27FC236}">
                <a16:creationId xmlns:a16="http://schemas.microsoft.com/office/drawing/2014/main" id="{51DF5635-2E8C-0741-9DC5-07D7CDDDA2D9}"/>
              </a:ext>
            </a:extLst>
          </p:cNvPr>
          <p:cNvSpPr txBox="1"/>
          <p:nvPr/>
        </p:nvSpPr>
        <p:spPr>
          <a:xfrm>
            <a:off x="-1231900" y="8966200"/>
            <a:ext cx="0" cy="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Title 6">
            <a:extLst>
              <a:ext uri="{FF2B5EF4-FFF2-40B4-BE49-F238E27FC236}">
                <a16:creationId xmlns:a16="http://schemas.microsoft.com/office/drawing/2014/main" id="{EEEAE261-5AD1-48DB-940C-3D0020F6D968}"/>
              </a:ext>
            </a:extLst>
          </p:cNvPr>
          <p:cNvSpPr txBox="1">
            <a:spLocks/>
          </p:cNvSpPr>
          <p:nvPr/>
        </p:nvSpPr>
        <p:spPr>
          <a:xfrm>
            <a:off x="1098975" y="2021532"/>
            <a:ext cx="2787015" cy="800219"/>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r>
              <a:rPr lang="en-US" sz="2800" b="0" dirty="0"/>
              <a:t>Visualization API </a:t>
            </a:r>
          </a:p>
          <a:p>
            <a:r>
              <a:rPr lang="en-US" b="0" dirty="0"/>
              <a:t>- basics - </a:t>
            </a:r>
          </a:p>
        </p:txBody>
      </p:sp>
      <p:sp>
        <p:nvSpPr>
          <p:cNvPr id="14" name="Rectangle 13">
            <a:extLst>
              <a:ext uri="{FF2B5EF4-FFF2-40B4-BE49-F238E27FC236}">
                <a16:creationId xmlns:a16="http://schemas.microsoft.com/office/drawing/2014/main" id="{468A42EE-5ED4-42F4-A065-D5CD76812EA3}"/>
              </a:ext>
            </a:extLst>
          </p:cNvPr>
          <p:cNvSpPr/>
          <p:nvPr/>
        </p:nvSpPr>
        <p:spPr bwMode="auto">
          <a:xfrm>
            <a:off x="1888951" y="3810000"/>
            <a:ext cx="1143000" cy="210741"/>
          </a:xfrm>
          <a:prstGeom prst="rect">
            <a:avLst/>
          </a:prstGeom>
          <a:solidFill>
            <a:srgbClr val="FFFFFF"/>
          </a:solidFill>
          <a:ln>
            <a:noFill/>
          </a:ln>
        </p:spPr>
        <p:style>
          <a:lnRef idx="0">
            <a:scrgbClr r="0" g="0" b="0"/>
          </a:lnRef>
          <a:fillRef idx="0">
            <a:scrgbClr r="0" g="0" b="0"/>
          </a:fillRef>
          <a:effectRef idx="0">
            <a:scrgbClr r="0" g="0" b="0"/>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400" b="1" dirty="0">
                <a:solidFill>
                  <a:schemeClr val="bg1">
                    <a:lumMod val="95000"/>
                    <a:lumOff val="5000"/>
                  </a:schemeClr>
                </a:solidFill>
                <a:latin typeface="Arial" charset="0"/>
                <a:ea typeface="ＭＳ Ｐゴシック" pitchFamily="16" charset="-128"/>
                <a:cs typeface="ＭＳ Ｐゴシック" pitchFamily="-97" charset="-128"/>
              </a:rPr>
              <a:t>5 min</a:t>
            </a:r>
          </a:p>
        </p:txBody>
      </p:sp>
      <p:sp>
        <p:nvSpPr>
          <p:cNvPr id="15" name="Rectangle 14">
            <a:extLst>
              <a:ext uri="{FF2B5EF4-FFF2-40B4-BE49-F238E27FC236}">
                <a16:creationId xmlns:a16="http://schemas.microsoft.com/office/drawing/2014/main" id="{75B622B3-6ADA-4B85-84F7-3A978C1BDA9A}"/>
              </a:ext>
            </a:extLst>
          </p:cNvPr>
          <p:cNvSpPr/>
          <p:nvPr/>
        </p:nvSpPr>
        <p:spPr bwMode="auto">
          <a:xfrm>
            <a:off x="3147941" y="3805106"/>
            <a:ext cx="4910214" cy="210741"/>
          </a:xfrm>
          <a:prstGeom prst="rect">
            <a:avLst/>
          </a:prstGeom>
          <a:solidFill>
            <a:srgbClr val="FFFFFF"/>
          </a:solidFill>
          <a:ln>
            <a:noFill/>
          </a:ln>
        </p:spPr>
        <p:style>
          <a:lnRef idx="0">
            <a:scrgbClr r="0" g="0" b="0"/>
          </a:lnRef>
          <a:fillRef idx="0">
            <a:scrgbClr r="0" g="0" b="0"/>
          </a:fillRef>
          <a:effectRef idx="0">
            <a:scrgbClr r="0" g="0" b="0"/>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400" b="1" dirty="0">
                <a:solidFill>
                  <a:schemeClr val="bg1">
                    <a:lumMod val="95000"/>
                    <a:lumOff val="5000"/>
                  </a:schemeClr>
                </a:solidFill>
                <a:latin typeface="Arial" charset="0"/>
                <a:ea typeface="ＭＳ Ｐゴシック" pitchFamily="16" charset="-128"/>
                <a:cs typeface="ＭＳ Ｐゴシック" pitchFamily="-97" charset="-128"/>
              </a:rPr>
              <a:t>25 min</a:t>
            </a:r>
          </a:p>
        </p:txBody>
      </p:sp>
      <p:sp>
        <p:nvSpPr>
          <p:cNvPr id="16" name="Rectangle 15">
            <a:extLst>
              <a:ext uri="{FF2B5EF4-FFF2-40B4-BE49-F238E27FC236}">
                <a16:creationId xmlns:a16="http://schemas.microsoft.com/office/drawing/2014/main" id="{FF6C80BB-87F2-4631-91DB-B46D846881C5}"/>
              </a:ext>
            </a:extLst>
          </p:cNvPr>
          <p:cNvSpPr/>
          <p:nvPr/>
        </p:nvSpPr>
        <p:spPr bwMode="auto">
          <a:xfrm>
            <a:off x="8131943" y="3810000"/>
            <a:ext cx="2286000" cy="210741"/>
          </a:xfrm>
          <a:prstGeom prst="rect">
            <a:avLst/>
          </a:prstGeom>
          <a:solidFill>
            <a:srgbClr val="FFFFFF"/>
          </a:solidFill>
          <a:ln>
            <a:noFill/>
          </a:ln>
        </p:spPr>
        <p:style>
          <a:lnRef idx="0">
            <a:scrgbClr r="0" g="0" b="0"/>
          </a:lnRef>
          <a:fillRef idx="0">
            <a:scrgbClr r="0" g="0" b="0"/>
          </a:fillRef>
          <a:effectRef idx="0">
            <a:scrgbClr r="0" g="0" b="0"/>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400" b="1" dirty="0">
                <a:solidFill>
                  <a:schemeClr val="bg1">
                    <a:lumMod val="95000"/>
                    <a:lumOff val="5000"/>
                  </a:schemeClr>
                </a:solidFill>
                <a:latin typeface="Arial" charset="0"/>
                <a:ea typeface="ＭＳ Ｐゴシック" pitchFamily="16" charset="-128"/>
                <a:cs typeface="ＭＳ Ｐゴシック" pitchFamily="-97" charset="-128"/>
              </a:rPr>
              <a:t>10 min</a:t>
            </a:r>
          </a:p>
        </p:txBody>
      </p:sp>
      <p:sp>
        <p:nvSpPr>
          <p:cNvPr id="19" name="Title 6">
            <a:extLst>
              <a:ext uri="{FF2B5EF4-FFF2-40B4-BE49-F238E27FC236}">
                <a16:creationId xmlns:a16="http://schemas.microsoft.com/office/drawing/2014/main" id="{4A7B63A1-E2D0-4B36-96F4-AFD6F29F80CA}"/>
              </a:ext>
            </a:extLst>
          </p:cNvPr>
          <p:cNvSpPr txBox="1">
            <a:spLocks/>
          </p:cNvSpPr>
          <p:nvPr/>
        </p:nvSpPr>
        <p:spPr>
          <a:xfrm>
            <a:off x="3918298" y="798476"/>
            <a:ext cx="3878579" cy="800219"/>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r>
              <a:rPr lang="en-US" sz="2800" b="0" dirty="0"/>
              <a:t>Four use cases </a:t>
            </a:r>
          </a:p>
          <a:p>
            <a:r>
              <a:rPr lang="en-US" b="0" dirty="0"/>
              <a:t>- hands on demos -</a:t>
            </a:r>
          </a:p>
        </p:txBody>
      </p:sp>
      <p:sp>
        <p:nvSpPr>
          <p:cNvPr id="20" name="Title 6">
            <a:extLst>
              <a:ext uri="{FF2B5EF4-FFF2-40B4-BE49-F238E27FC236}">
                <a16:creationId xmlns:a16="http://schemas.microsoft.com/office/drawing/2014/main" id="{137DCCA2-68E0-45FC-A456-99104B3A7317}"/>
              </a:ext>
            </a:extLst>
          </p:cNvPr>
          <p:cNvSpPr txBox="1">
            <a:spLocks/>
          </p:cNvSpPr>
          <p:nvPr/>
        </p:nvSpPr>
        <p:spPr>
          <a:xfrm>
            <a:off x="7494977" y="2236975"/>
            <a:ext cx="3547107" cy="800219"/>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r>
              <a:rPr lang="en-US" sz="2800" b="0" dirty="0"/>
              <a:t>Symbols &amp; renderers </a:t>
            </a:r>
          </a:p>
          <a:p>
            <a:r>
              <a:rPr lang="en-US" b="0" dirty="0"/>
              <a:t>- general overview -</a:t>
            </a:r>
          </a:p>
        </p:txBody>
      </p:sp>
      <p:cxnSp>
        <p:nvCxnSpPr>
          <p:cNvPr id="22" name="Straight Connector 21">
            <a:extLst>
              <a:ext uri="{FF2B5EF4-FFF2-40B4-BE49-F238E27FC236}">
                <a16:creationId xmlns:a16="http://schemas.microsoft.com/office/drawing/2014/main" id="{2D8B1799-529E-4165-AC4A-15D15090C94A}"/>
              </a:ext>
            </a:extLst>
          </p:cNvPr>
          <p:cNvCxnSpPr>
            <a:cxnSpLocks/>
          </p:cNvCxnSpPr>
          <p:nvPr/>
        </p:nvCxnSpPr>
        <p:spPr bwMode="auto">
          <a:xfrm>
            <a:off x="2452476" y="2971800"/>
            <a:ext cx="0" cy="838200"/>
          </a:xfrm>
          <a:prstGeom prst="line">
            <a:avLst/>
          </a:prstGeom>
          <a:ln>
            <a:solidFill>
              <a:schemeClr val="tx1">
                <a:alpha val="50000"/>
              </a:schemeClr>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23" name="Straight Connector 22">
            <a:extLst>
              <a:ext uri="{FF2B5EF4-FFF2-40B4-BE49-F238E27FC236}">
                <a16:creationId xmlns:a16="http://schemas.microsoft.com/office/drawing/2014/main" id="{000513BC-C8BD-4489-9DA3-309A0A9148D0}"/>
              </a:ext>
            </a:extLst>
          </p:cNvPr>
          <p:cNvCxnSpPr>
            <a:cxnSpLocks/>
          </p:cNvCxnSpPr>
          <p:nvPr/>
        </p:nvCxnSpPr>
        <p:spPr bwMode="auto">
          <a:xfrm flipH="1">
            <a:off x="1560936" y="2971800"/>
            <a:ext cx="1813560" cy="0"/>
          </a:xfrm>
          <a:prstGeom prst="line">
            <a:avLst/>
          </a:prstGeom>
          <a:ln>
            <a:solidFill>
              <a:schemeClr val="tx1">
                <a:alpha val="50000"/>
              </a:schemeClr>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27" name="Straight Connector 26">
            <a:extLst>
              <a:ext uri="{FF2B5EF4-FFF2-40B4-BE49-F238E27FC236}">
                <a16:creationId xmlns:a16="http://schemas.microsoft.com/office/drawing/2014/main" id="{6172C1DB-8CB9-472C-9E93-1B06B81B2F5C}"/>
              </a:ext>
            </a:extLst>
          </p:cNvPr>
          <p:cNvCxnSpPr>
            <a:cxnSpLocks/>
          </p:cNvCxnSpPr>
          <p:nvPr/>
        </p:nvCxnSpPr>
        <p:spPr bwMode="auto">
          <a:xfrm>
            <a:off x="5712306" y="1736957"/>
            <a:ext cx="0" cy="2057803"/>
          </a:xfrm>
          <a:prstGeom prst="line">
            <a:avLst/>
          </a:prstGeom>
          <a:ln>
            <a:solidFill>
              <a:schemeClr val="tx1">
                <a:alpha val="50000"/>
              </a:schemeClr>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28" name="Straight Connector 27">
            <a:extLst>
              <a:ext uri="{FF2B5EF4-FFF2-40B4-BE49-F238E27FC236}">
                <a16:creationId xmlns:a16="http://schemas.microsoft.com/office/drawing/2014/main" id="{59202740-2003-4B4B-8083-EFF431FFE1CF}"/>
              </a:ext>
            </a:extLst>
          </p:cNvPr>
          <p:cNvCxnSpPr>
            <a:cxnSpLocks/>
          </p:cNvCxnSpPr>
          <p:nvPr/>
        </p:nvCxnSpPr>
        <p:spPr bwMode="auto">
          <a:xfrm flipH="1">
            <a:off x="4078320" y="1736957"/>
            <a:ext cx="3381374" cy="0"/>
          </a:xfrm>
          <a:prstGeom prst="line">
            <a:avLst/>
          </a:prstGeom>
          <a:ln>
            <a:solidFill>
              <a:schemeClr val="tx1">
                <a:alpha val="50000"/>
              </a:schemeClr>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32" name="Straight Connector 31">
            <a:extLst>
              <a:ext uri="{FF2B5EF4-FFF2-40B4-BE49-F238E27FC236}">
                <a16:creationId xmlns:a16="http://schemas.microsoft.com/office/drawing/2014/main" id="{0C4F2C28-A67F-417C-B282-9578821F8AAE}"/>
              </a:ext>
            </a:extLst>
          </p:cNvPr>
          <p:cNvCxnSpPr>
            <a:cxnSpLocks/>
          </p:cNvCxnSpPr>
          <p:nvPr/>
        </p:nvCxnSpPr>
        <p:spPr bwMode="auto">
          <a:xfrm>
            <a:off x="9219001" y="3215640"/>
            <a:ext cx="0" cy="594360"/>
          </a:xfrm>
          <a:prstGeom prst="line">
            <a:avLst/>
          </a:prstGeom>
          <a:ln>
            <a:solidFill>
              <a:schemeClr val="tx1">
                <a:alpha val="50000"/>
              </a:schemeClr>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33" name="Straight Connector 32">
            <a:extLst>
              <a:ext uri="{FF2B5EF4-FFF2-40B4-BE49-F238E27FC236}">
                <a16:creationId xmlns:a16="http://schemas.microsoft.com/office/drawing/2014/main" id="{76160E2E-989D-450E-9499-2C10102834C9}"/>
              </a:ext>
            </a:extLst>
          </p:cNvPr>
          <p:cNvCxnSpPr>
            <a:cxnSpLocks/>
          </p:cNvCxnSpPr>
          <p:nvPr/>
        </p:nvCxnSpPr>
        <p:spPr bwMode="auto">
          <a:xfrm flipH="1">
            <a:off x="7805491" y="3215640"/>
            <a:ext cx="2838448" cy="0"/>
          </a:xfrm>
          <a:prstGeom prst="line">
            <a:avLst/>
          </a:prstGeom>
          <a:ln>
            <a:solidFill>
              <a:schemeClr val="tx1">
                <a:alpha val="50000"/>
              </a:schemeClr>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4521621"/>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background">
            <a:extLst>
              <a:ext uri="{FF2B5EF4-FFF2-40B4-BE49-F238E27FC236}">
                <a16:creationId xmlns:a16="http://schemas.microsoft.com/office/drawing/2014/main" id="{90DEC6B5-E480-474A-9421-D053A8E77634}"/>
              </a:ext>
            </a:extLst>
          </p:cNvPr>
          <p:cNvGrpSpPr/>
          <p:nvPr/>
        </p:nvGrpSpPr>
        <p:grpSpPr>
          <a:xfrm>
            <a:off x="-92598" y="-16008"/>
            <a:ext cx="12301748" cy="6881826"/>
            <a:chOff x="-92598" y="-16008"/>
            <a:chExt cx="12301748" cy="6881826"/>
          </a:xfrm>
        </p:grpSpPr>
        <p:sp>
          <p:nvSpPr>
            <p:cNvPr id="6" name="Rectangle 5">
              <a:extLst>
                <a:ext uri="{FF2B5EF4-FFF2-40B4-BE49-F238E27FC236}">
                  <a16:creationId xmlns:a16="http://schemas.microsoft.com/office/drawing/2014/main" id="{2E3E70AA-395C-4409-ADE0-B4D269D038A9}"/>
                </a:ext>
              </a:extLst>
            </p:cNvPr>
            <p:cNvSpPr/>
            <p:nvPr/>
          </p:nvSpPr>
          <p:spPr bwMode="auto">
            <a:xfrm>
              <a:off x="0" y="-16008"/>
              <a:ext cx="12209150" cy="6865818"/>
            </a:xfrm>
            <a:prstGeom prst="rect">
              <a:avLst/>
            </a:prstGeom>
            <a:gradFill flip="none" rotWithShape="1">
              <a:gsLst>
                <a:gs pos="58000">
                  <a:srgbClr val="006BA6"/>
                </a:gs>
                <a:gs pos="100000">
                  <a:srgbClr val="28469C"/>
                </a:gs>
                <a:gs pos="81000">
                  <a:srgbClr val="0051A2"/>
                </a:gs>
                <a:gs pos="30000">
                  <a:srgbClr val="01A7B1"/>
                </a:gs>
                <a:gs pos="0">
                  <a:srgbClr val="00C1B6"/>
                </a:gs>
              </a:gsLst>
              <a:lin ang="96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7" name="keyart1">
              <a:extLst>
                <a:ext uri="{FF2B5EF4-FFF2-40B4-BE49-F238E27FC236}">
                  <a16:creationId xmlns:a16="http://schemas.microsoft.com/office/drawing/2014/main" id="{8ECDDEE6-BB30-4292-9EB5-D7D872AF0DF8}"/>
                </a:ext>
              </a:extLst>
            </p:cNvPr>
            <p:cNvPicPr>
              <a:picLocks noChangeAspect="1"/>
            </p:cNvPicPr>
            <p:nvPr/>
          </p:nvPicPr>
          <p:blipFill rotWithShape="1">
            <a:blip r:embed="rId3">
              <a:extLst>
                <a:ext uri="{28A0092B-C50C-407E-A947-70E740481C1C}">
                  <a14:useLocalDpi xmlns:a14="http://schemas.microsoft.com/office/drawing/2010/main" val="0"/>
                </a:ext>
              </a:extLst>
            </a:blip>
            <a:srcRect l="53646" t="11238" r="5417" b="5631"/>
            <a:stretch/>
          </p:blipFill>
          <p:spPr>
            <a:xfrm>
              <a:off x="6212591" y="-1048"/>
              <a:ext cx="5996559" cy="6849810"/>
            </a:xfrm>
            <a:prstGeom prst="rect">
              <a:avLst/>
            </a:prstGeom>
          </p:spPr>
        </p:pic>
        <p:pic>
          <p:nvPicPr>
            <p:cNvPr id="8" name="keyart2">
              <a:extLst>
                <a:ext uri="{FF2B5EF4-FFF2-40B4-BE49-F238E27FC236}">
                  <a16:creationId xmlns:a16="http://schemas.microsoft.com/office/drawing/2014/main" id="{CEF88A99-C26F-4822-AF29-4F243EE7AB92}"/>
                </a:ext>
              </a:extLst>
            </p:cNvPr>
            <p:cNvPicPr>
              <a:picLocks noChangeAspect="1"/>
            </p:cNvPicPr>
            <p:nvPr/>
          </p:nvPicPr>
          <p:blipFill rotWithShape="1">
            <a:blip r:embed="rId3">
              <a:alphaModFix amt="87000"/>
              <a:extLst>
                <a:ext uri="{28A0092B-C50C-407E-A947-70E740481C1C}">
                  <a14:useLocalDpi xmlns:a14="http://schemas.microsoft.com/office/drawing/2010/main" val="0"/>
                </a:ext>
              </a:extLst>
            </a:blip>
            <a:srcRect l="2" r="72434" b="68401"/>
            <a:stretch/>
          </p:blipFill>
          <p:spPr>
            <a:xfrm>
              <a:off x="-1" y="0"/>
              <a:ext cx="3356658" cy="2164466"/>
            </a:xfrm>
            <a:prstGeom prst="rect">
              <a:avLst/>
            </a:prstGeom>
          </p:spPr>
        </p:pic>
        <p:sp>
          <p:nvSpPr>
            <p:cNvPr id="9" name="shading (lower right)">
              <a:extLst>
                <a:ext uri="{FF2B5EF4-FFF2-40B4-BE49-F238E27FC236}">
                  <a16:creationId xmlns:a16="http://schemas.microsoft.com/office/drawing/2014/main" id="{4F0A53A3-0C60-47BD-9124-CB169B78F8D8}"/>
                </a:ext>
              </a:extLst>
            </p:cNvPr>
            <p:cNvSpPr/>
            <p:nvPr/>
          </p:nvSpPr>
          <p:spPr bwMode="auto">
            <a:xfrm>
              <a:off x="-92598" y="1736203"/>
              <a:ext cx="12301748" cy="5129615"/>
            </a:xfrm>
            <a:prstGeom prst="rect">
              <a:avLst/>
            </a:prstGeom>
            <a:gradFill flip="none" rotWithShape="1">
              <a:gsLst>
                <a:gs pos="40000">
                  <a:srgbClr val="0D134A">
                    <a:alpha val="9000"/>
                  </a:srgbClr>
                </a:gs>
                <a:gs pos="60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14" name="Subtitle 9"/>
          <p:cNvSpPr>
            <a:spLocks noGrp="1"/>
          </p:cNvSpPr>
          <p:nvPr>
            <p:ph type="body" idx="1"/>
          </p:nvPr>
        </p:nvSpPr>
        <p:spPr>
          <a:xfrm>
            <a:off x="1279016" y="2980570"/>
            <a:ext cx="6245411" cy="308482"/>
          </a:xfrm>
        </p:spPr>
        <p:txBody>
          <a:bodyPr/>
          <a:lstStyle/>
          <a:p>
            <a:pPr lvl="0">
              <a:lnSpc>
                <a:spcPts val="2600"/>
              </a:lnSpc>
              <a:spcBef>
                <a:spcPct val="0"/>
              </a:spcBef>
              <a:buClrTx/>
              <a:buSzTx/>
              <a:defRPr/>
            </a:pPr>
            <a:r>
              <a:rPr lang="en-US" sz="2000" b="0" dirty="0">
                <a:solidFill>
                  <a:schemeClr val="tx1"/>
                </a:solidFill>
                <a:cs typeface="Avenir LT Std 65 Medium" charset="0"/>
              </a:rPr>
              <a:t>General overview</a:t>
            </a:r>
          </a:p>
        </p:txBody>
      </p:sp>
      <p:sp>
        <p:nvSpPr>
          <p:cNvPr id="13" name="Title 8"/>
          <p:cNvSpPr>
            <a:spLocks noGrp="1"/>
          </p:cNvSpPr>
          <p:nvPr>
            <p:ph type="title"/>
          </p:nvPr>
        </p:nvSpPr>
        <p:spPr>
          <a:xfrm>
            <a:off x="1279016" y="1451575"/>
            <a:ext cx="6632870" cy="1487587"/>
          </a:xfrm>
        </p:spPr>
        <p:txBody>
          <a:bodyPr/>
          <a:lstStyle/>
          <a:p>
            <a:pPr>
              <a:lnSpc>
                <a:spcPts val="5800"/>
              </a:lnSpc>
            </a:pPr>
            <a:r>
              <a:rPr lang="en-US" sz="5400" b="0" dirty="0">
                <a:ea typeface="Avenir LT Std 55 Roman" charset="0"/>
                <a:cs typeface="Avenir LT Std 55 Roman" charset="0"/>
              </a:rPr>
              <a:t>Symbols and Renderers</a:t>
            </a:r>
            <a:endParaRPr lang="en-US" sz="5400" dirty="0"/>
          </a:p>
        </p:txBody>
      </p:sp>
    </p:spTree>
    <p:extLst>
      <p:ext uri="{BB962C8B-B14F-4D97-AF65-F5344CB8AC3E}">
        <p14:creationId xmlns:p14="http://schemas.microsoft.com/office/powerpoint/2010/main" val="1855086038"/>
      </p:ext>
    </p:extLst>
  </p:cSld>
  <p:clrMapOvr>
    <a:masterClrMapping/>
  </p:clrMapOvr>
  <p:transition spd="med">
    <p:fade/>
  </p:transition>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thm15="http://schemas.microsoft.com/office/thememl/2012/main" name="Presentation1" id="{4CE97C50-E89B-244E-A912-5A5637628F3B}" vid="{9EE8C7F7-6D5F-594C-8AEA-FAAFCD9C053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ImageCreateDate xmlns="31CC4743-1CD8-4E65-B9C9-B2D97D941F63" xsi:nil="true"/>
    <wic_System_Copyright xmlns="http://schemas.microsoft.com/sharepoint/v3/fields" xsi:nil="true"/>
  </documentManagement>
</p:properties>
</file>

<file path=customXml/item2.xml><?xml version="1.0" encoding="utf-8"?>
<ct:contentTypeSchema xmlns:ct="http://schemas.microsoft.com/office/2006/metadata/contentType" xmlns:ma="http://schemas.microsoft.com/office/2006/metadata/properties/metaAttributes" ct:_="" ma:_="" ma:contentTypeName="Image" ma:contentTypeID="0x0101009148F5A04DDD49CBA7127AADA5FB792B00AADE34325A8B49CDA8BB4DB53328F21400651FDAD8011D9D489819B08FDB64B39B" ma:contentTypeVersion="1" ma:contentTypeDescription="Upload an image." ma:contentTypeScope="" ma:versionID="7c47d501cd0e217fa6eb7cf298118c59">
  <xsd:schema xmlns:xsd="http://www.w3.org/2001/XMLSchema" xmlns:xs="http://www.w3.org/2001/XMLSchema" xmlns:p="http://schemas.microsoft.com/office/2006/metadata/properties" xmlns:ns1="http://schemas.microsoft.com/sharepoint/v3" xmlns:ns2="31CC4743-1CD8-4E65-B9C9-B2D97D941F63" xmlns:ns3="http://schemas.microsoft.com/sharepoint/v3/fields" targetNamespace="http://schemas.microsoft.com/office/2006/metadata/properties" ma:root="true" ma:fieldsID="2730ea93e663a9887cfab4449e3f1e30" ns1:_="" ns2:_="" ns3:_="">
    <xsd:import namespace="http://schemas.microsoft.com/sharepoint/v3"/>
    <xsd:import namespace="31CC4743-1CD8-4E65-B9C9-B2D97D941F63"/>
    <xsd:import namespace="http://schemas.microsoft.com/sharepoint/v3/fields"/>
    <xsd:element name="properties">
      <xsd:complexType>
        <xsd:sequence>
          <xsd:element name="documentManagement">
            <xsd:complexType>
              <xsd:all>
                <xsd:element ref="ns1:FileRef" minOccurs="0"/>
                <xsd:element ref="ns1:File_x0020_Type" minOccurs="0"/>
                <xsd:element ref="ns1:HTML_x0020_File_x0020_Type" minOccurs="0"/>
                <xsd:element ref="ns1:FSObjType" minOccurs="0"/>
                <xsd:element ref="ns2:ThumbnailExists" minOccurs="0"/>
                <xsd:element ref="ns2:PreviewExists" minOccurs="0"/>
                <xsd:element ref="ns2:ImageWidth" minOccurs="0"/>
                <xsd:element ref="ns2:ImageHeight" minOccurs="0"/>
                <xsd:element ref="ns2:ImageCreateDate" minOccurs="0"/>
                <xsd:element ref="ns3:wic_System_Copyright" minOccurs="0"/>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FileRef" ma:index="8" nillable="true" ma:displayName="URL Path" ma:hidden="true" ma:list="Docs" ma:internalName="FileRef" ma:readOnly="true" ma:showField="FullUrl">
      <xsd:simpleType>
        <xsd:restriction base="dms:Lookup"/>
      </xsd:simpleType>
    </xsd:element>
    <xsd:element name="File_x0020_Type" ma:index="9" nillable="true" ma:displayName="File Type" ma:hidden="true" ma:internalName="File_x0020_Type" ma:readOnly="true">
      <xsd:simpleType>
        <xsd:restriction base="dms:Text"/>
      </xsd:simpleType>
    </xsd:element>
    <xsd:element name="HTML_x0020_File_x0020_Type" ma:index="10" nillable="true" ma:displayName="HTML File Type" ma:hidden="true" ma:internalName="HTML_x0020_File_x0020_Type" ma:readOnly="true">
      <xsd:simpleType>
        <xsd:restriction base="dms:Text"/>
      </xsd:simpleType>
    </xsd:element>
    <xsd:element name="FSObjType" ma:index="11" nillable="true" ma:displayName="Item Type" ma:hidden="true" ma:list="Docs" ma:internalName="FSObjType" ma:readOnly="true" ma:showField="FSType">
      <xsd:simpleType>
        <xsd:restriction base="dms:Lookup"/>
      </xsd:simpleType>
    </xsd:element>
    <xsd:element name="PublishingStartDate" ma:index="27" nillable="true" ma:displayName="Scheduling Start Date" ma:description="" ma:hidden="true" ma:internalName="PublishingStartDate">
      <xsd:simpleType>
        <xsd:restriction base="dms:Unknown"/>
      </xsd:simpleType>
    </xsd:element>
    <xsd:element name="PublishingExpirationDate" ma:index="28" nillable="true" ma:displayName="Scheduling End Date" ma:description=""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1CC4743-1CD8-4E65-B9C9-B2D97D941F63" elementFormDefault="qualified">
    <xsd:import namespace="http://schemas.microsoft.com/office/2006/documentManagement/types"/>
    <xsd:import namespace="http://schemas.microsoft.com/office/infopath/2007/PartnerControls"/>
    <xsd:element name="ThumbnailExists" ma:index="18" nillable="true" ma:displayName="Thumbnail Exists" ma:default="FALSE" ma:hidden="true" ma:internalName="ThumbnailExists" ma:readOnly="true">
      <xsd:simpleType>
        <xsd:restriction base="dms:Boolean"/>
      </xsd:simpleType>
    </xsd:element>
    <xsd:element name="PreviewExists" ma:index="19" nillable="true" ma:displayName="Preview Exists" ma:default="FALSE" ma:hidden="true" ma:internalName="PreviewExists" ma:readOnly="true">
      <xsd:simpleType>
        <xsd:restriction base="dms:Boolean"/>
      </xsd:simpleType>
    </xsd:element>
    <xsd:element name="ImageWidth" ma:index="20" nillable="true" ma:displayName="Width" ma:internalName="ImageWidth" ma:readOnly="true">
      <xsd:simpleType>
        <xsd:restriction base="dms:Unknown"/>
      </xsd:simpleType>
    </xsd:element>
    <xsd:element name="ImageHeight" ma:index="22" nillable="true" ma:displayName="Height" ma:internalName="ImageHeight" ma:readOnly="true">
      <xsd:simpleType>
        <xsd:restriction base="dms:Unknown"/>
      </xsd:simpleType>
    </xsd:element>
    <xsd:element name="ImageCreateDate" ma:index="25" nillable="true" ma:displayName="Date Picture Taken" ma:format="DateTime" ma:hidden="true" ma:internalName="ImageCreate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wic_System_Copyright" ma:index="26" nillable="true" ma:displayName="Copyright" ma:internalName="wic_System_Copyright">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24" ma:displayName="Author"/>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ma:index="23" ma:displayName="Comments"/>
        <xsd:element name="keywords" minOccurs="0" maxOccurs="1" type="xsd:string" ma:index="1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haredContentType xmlns="Microsoft.SharePoint.Taxonomy.ContentTypeSync" SourceId="a6db5754-4226-4c8e-a928-a6c53390a270" ContentTypeId="0x0101009148F5A04DDD49CBA7127AADA5FB792B00AADE34325A8B49CDA8BB4DB53328F214" PreviousValue="true"/>
</file>

<file path=customXml/itemProps1.xml><?xml version="1.0" encoding="utf-8"?>
<ds:datastoreItem xmlns:ds="http://schemas.openxmlformats.org/officeDocument/2006/customXml" ds:itemID="{81E133DB-697E-4C10-B192-8899027B1EC6}">
  <ds:schemaRefs>
    <ds:schemaRef ds:uri="http://schemas.microsoft.com/sharepoint/v3"/>
    <ds:schemaRef ds:uri="http://schemas.microsoft.com/office/2006/metadata/properties"/>
    <ds:schemaRef ds:uri="http://purl.org/dc/dcmitype/"/>
    <ds:schemaRef ds:uri="http://www.w3.org/XML/1998/namespace"/>
    <ds:schemaRef ds:uri="http://schemas.microsoft.com/office/2006/documentManagement/types"/>
    <ds:schemaRef ds:uri="http://purl.org/dc/elements/1.1/"/>
    <ds:schemaRef ds:uri="http://schemas.microsoft.com/office/infopath/2007/PartnerControls"/>
    <ds:schemaRef ds:uri="http://purl.org/dc/terms/"/>
    <ds:schemaRef ds:uri="http://schemas.openxmlformats.org/package/2006/metadata/core-properties"/>
    <ds:schemaRef ds:uri="31CC4743-1CD8-4E65-B9C9-B2D97D941F63"/>
    <ds:schemaRef ds:uri="http://schemas.microsoft.com/sharepoint/v3/fields"/>
  </ds:schemaRefs>
</ds:datastoreItem>
</file>

<file path=customXml/itemProps2.xml><?xml version="1.0" encoding="utf-8"?>
<ds:datastoreItem xmlns:ds="http://schemas.openxmlformats.org/officeDocument/2006/customXml" ds:itemID="{530F981C-CCD8-41B4-B481-58FCF9EDFCE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1CC4743-1CD8-4E65-B9C9-B2D97D941F63"/>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1A338E5-2E37-4973-87E6-4C02B0B7F460}">
  <ds:schemaRefs>
    <ds:schemaRef ds:uri="http://schemas.microsoft.com/sharepoint/v3/contenttype/forms"/>
  </ds:schemaRefs>
</ds:datastoreItem>
</file>

<file path=customXml/itemProps4.xml><?xml version="1.0" encoding="utf-8"?>
<ds:datastoreItem xmlns:ds="http://schemas.openxmlformats.org/officeDocument/2006/customXml" ds:itemID="{FCB18643-EB28-4B97-A99A-FC511C8BB61E}">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G208582-FedGIS Conference 2019_Template_v4</Template>
  <TotalTime>0</TotalTime>
  <Words>806</Words>
  <Application>Microsoft Macintosh PowerPoint</Application>
  <PresentationFormat>Widescreen</PresentationFormat>
  <Paragraphs>222</Paragraphs>
  <Slides>35</Slides>
  <Notes>34</Notes>
  <HiddenSlides>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Courier New</vt:lpstr>
      <vt:lpstr>Lucida Console</vt:lpstr>
      <vt:lpstr>Lucida Grande</vt:lpstr>
      <vt:lpstr>Esri_Corporate_Template-Dark</vt:lpstr>
      <vt:lpstr>3D Visualization with ArcGIS API for JavaScript</vt:lpstr>
      <vt:lpstr>PowerPoint Presentation</vt:lpstr>
      <vt:lpstr>Discover how to visualize geodata  in a meaningful way in 3D using ArcGIS API for JavaScript</vt:lpstr>
      <vt:lpstr>World population</vt:lpstr>
      <vt:lpstr>Earthquakes</vt:lpstr>
      <vt:lpstr>City sketches</vt:lpstr>
      <vt:lpstr>Smart mapping</vt:lpstr>
      <vt:lpstr>PowerPoint Presentation</vt:lpstr>
      <vt:lpstr>Symbols and Renderers</vt:lpstr>
      <vt:lpstr>PowerPoint Presentation</vt:lpstr>
      <vt:lpstr>Symbols</vt:lpstr>
      <vt:lpstr>Renderers</vt:lpstr>
      <vt:lpstr>Multivariate mapping with visual variables</vt:lpstr>
      <vt:lpstr>Visualization API</vt:lpstr>
      <vt:lpstr>PowerPoint Presentation</vt:lpstr>
      <vt:lpstr>PowerPoint Presentation</vt:lpstr>
      <vt:lpstr>PowerPoint Presentation</vt:lpstr>
      <vt:lpstr>PowerPoint Presentation</vt:lpstr>
      <vt:lpstr>PowerPoint Presentation</vt:lpstr>
      <vt:lpstr>PowerPoint Presentation</vt:lpstr>
      <vt:lpstr>Four use cases</vt:lpstr>
      <vt:lpstr>Visualization of the world population</vt:lpstr>
      <vt:lpstr>Visualization of earthquakes</vt:lpstr>
      <vt:lpstr>Visualization of cities as a hand-drawn sketch</vt:lpstr>
      <vt:lpstr>Smart mapping</vt:lpstr>
      <vt:lpstr>Resources</vt:lpstr>
      <vt:lpstr>PowerPoint Presentation</vt:lpstr>
      <vt:lpstr>PowerPoint Presentation</vt:lpstr>
      <vt:lpstr>Presentation Title</vt:lpstr>
      <vt:lpstr>PowerPoint Presentation</vt:lpstr>
      <vt:lpstr>PowerPoint Presentation</vt:lpstr>
      <vt:lpstr>PowerPoint Presentation</vt:lpstr>
      <vt:lpstr>Click Here For DEMO</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2019 Developer Summit PPT Template</dc:title>
  <dc:creator/>
  <cp:keywords/>
  <dc:description/>
  <cp:lastModifiedBy/>
  <cp:revision>1</cp:revision>
  <cp:lastPrinted>2018-06-08T21:51:01Z</cp:lastPrinted>
  <dcterms:created xsi:type="dcterms:W3CDTF">2018-10-31T22:58:00Z</dcterms:created>
  <dcterms:modified xsi:type="dcterms:W3CDTF">2019-03-07T20:02:50Z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0x0101009148F5A04DDD49CBA7127AADA5FB792B00AADE34325A8B49CDA8BB4DB53328F21400651FDAD8011D9D489819B08FDB64B39B</vt:lpwstr>
  </property>
</Properties>
</file>